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8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9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10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11.xml" ContentType="application/vnd.openxmlformats-officedocument.theme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12.xml" ContentType="application/vnd.openxmlformats-officedocument.theme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theme/theme13.xml" ContentType="application/vnd.openxmlformats-officedocument.theme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theme/theme14.xml" ContentType="application/vnd.openxmlformats-officedocument.theme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1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heme/theme16.xml" ContentType="application/vnd.openxmlformats-officedocument.theme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theme/theme17.xml" ContentType="application/vnd.openxmlformats-officedocument.theme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4159" r:id="rId3"/>
    <p:sldMasterId id="2147484216" r:id="rId4"/>
    <p:sldMasterId id="2147483765" r:id="rId5"/>
    <p:sldMasterId id="2147483880" r:id="rId6"/>
    <p:sldMasterId id="2147483995" r:id="rId7"/>
    <p:sldMasterId id="2147484312" r:id="rId8"/>
    <p:sldMasterId id="2147484052" r:id="rId9"/>
    <p:sldMasterId id="2147484111" r:id="rId10"/>
    <p:sldMasterId id="2147484123" r:id="rId11"/>
    <p:sldMasterId id="2147484273" r:id="rId12"/>
    <p:sldMasterId id="2147484285" r:id="rId13"/>
    <p:sldMasterId id="2147484297" r:id="rId14"/>
    <p:sldMasterId id="2147484369" r:id="rId15"/>
    <p:sldMasterId id="2147484426" r:id="rId16"/>
    <p:sldMasterId id="2147484438" r:id="rId17"/>
    <p:sldMasterId id="2147484442" r:id="rId18"/>
  </p:sldMasterIdLst>
  <p:notesMasterIdLst>
    <p:notesMasterId r:id="rId28"/>
  </p:notesMasterIdLst>
  <p:sldIdLst>
    <p:sldId id="301" r:id="rId19"/>
    <p:sldId id="513" r:id="rId20"/>
    <p:sldId id="514" r:id="rId21"/>
    <p:sldId id="515" r:id="rId22"/>
    <p:sldId id="516" r:id="rId23"/>
    <p:sldId id="517" r:id="rId24"/>
    <p:sldId id="518" r:id="rId25"/>
    <p:sldId id="523" r:id="rId26"/>
    <p:sldId id="603" r:id="rId27"/>
  </p:sldIdLst>
  <p:sldSz cx="9144000" cy="6858000" type="screen4x3"/>
  <p:notesSz cx="6858000" cy="9144000"/>
  <p:defaultTextStyle>
    <a:defPPr>
      <a:defRPr lang="fr-FR"/>
    </a:defPPr>
    <a:lvl1pPr marL="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CCFF"/>
    <a:srgbClr val="3399FF"/>
    <a:srgbClr val="D3C04D"/>
    <a:srgbClr val="000000"/>
    <a:srgbClr val="DBCC5D"/>
    <a:srgbClr val="FFFF00"/>
    <a:srgbClr val="6600CC"/>
    <a:srgbClr val="FF3399"/>
    <a:srgbClr val="005B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6" autoAdjust="0"/>
    <p:restoredTop sz="99856" autoAdjust="0"/>
  </p:normalViewPr>
  <p:slideViewPr>
    <p:cSldViewPr>
      <p:cViewPr>
        <p:scale>
          <a:sx n="77" d="100"/>
          <a:sy n="77" d="100"/>
        </p:scale>
        <p:origin x="-119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BED1C-D4BA-4A3F-9C7B-BFA340751BCA}" type="datetimeFigureOut">
              <a:rPr lang="fr-FR" smtClean="0"/>
              <a:pPr/>
              <a:t>29/07/2020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6FD00-1971-4A40-9821-DC2D0888A0CF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0129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Introduce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yourself</a:t>
            </a:r>
            <a:r>
              <a:rPr lang="fr-FR" baseline="0" dirty="0" smtClean="0"/>
              <a:t> as </a:t>
            </a:r>
            <a:r>
              <a:rPr lang="fr-FR" baseline="0" dirty="0" err="1" smtClean="0"/>
              <a:t>Educator</a:t>
            </a:r>
            <a:r>
              <a:rPr lang="fr-FR" baseline="0" dirty="0" smtClean="0"/>
              <a:t>.</a:t>
            </a:r>
          </a:p>
          <a:p>
            <a:r>
              <a:rPr lang="fr-FR" baseline="0" dirty="0" smtClean="0"/>
              <a:t>1 let the participant </a:t>
            </a:r>
            <a:r>
              <a:rPr lang="fr-FR" baseline="0" dirty="0" err="1" smtClean="0"/>
              <a:t>quickly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introduce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themsleves</a:t>
            </a:r>
            <a:r>
              <a:rPr lang="fr-FR" baseline="0" dirty="0" smtClean="0"/>
              <a:t>.</a:t>
            </a:r>
          </a:p>
          <a:p>
            <a:endParaRPr lang="fr-FR" baseline="0" dirty="0" smtClean="0"/>
          </a:p>
          <a:p>
            <a:r>
              <a:rPr lang="fr-FR" baseline="0" dirty="0" smtClean="0"/>
              <a:t>Tell </a:t>
            </a:r>
            <a:r>
              <a:rPr lang="fr-FR" baseline="0" dirty="0" err="1" smtClean="0"/>
              <a:t>them</a:t>
            </a:r>
            <a:r>
              <a:rPr lang="fr-FR" baseline="0" dirty="0" smtClean="0"/>
              <a:t>, the </a:t>
            </a:r>
            <a:r>
              <a:rPr lang="fr-FR" baseline="0" dirty="0" err="1" smtClean="0"/>
              <a:t>reason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they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here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today</a:t>
            </a:r>
            <a:r>
              <a:rPr lang="fr-FR" baseline="0" dirty="0" smtClean="0"/>
              <a:t> (</a:t>
            </a:r>
            <a:r>
              <a:rPr lang="fr-FR" baseline="0" dirty="0" err="1" smtClean="0"/>
              <a:t>Celebrity</a:t>
            </a:r>
            <a:r>
              <a:rPr lang="fr-FR" baseline="0" dirty="0" smtClean="0"/>
              <a:t> looks </a:t>
            </a:r>
            <a:r>
              <a:rPr lang="fr-FR" baseline="0" dirty="0" err="1" smtClean="0"/>
              <a:t>seminar</a:t>
            </a:r>
            <a:r>
              <a:rPr lang="fr-FR" baseline="0" dirty="0" smtClean="0"/>
              <a:t>).</a:t>
            </a:r>
          </a:p>
          <a:p>
            <a:r>
              <a:rPr lang="fr-FR" baseline="0" dirty="0" smtClean="0"/>
              <a:t>&amp; </a:t>
            </a:r>
            <a:r>
              <a:rPr lang="fr-FR" baseline="0" dirty="0" err="1" smtClean="0"/>
              <a:t>ask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them</a:t>
            </a:r>
            <a:r>
              <a:rPr lang="fr-FR" baseline="0" dirty="0" smtClean="0"/>
              <a:t> if </a:t>
            </a:r>
            <a:r>
              <a:rPr lang="fr-FR" baseline="0" dirty="0" err="1" smtClean="0"/>
              <a:t>they</a:t>
            </a:r>
            <a:r>
              <a:rPr lang="fr-FR" baseline="0" dirty="0" smtClean="0"/>
              <a:t> know </a:t>
            </a:r>
            <a:r>
              <a:rPr lang="fr-FR" baseline="0" dirty="0" err="1" smtClean="0"/>
              <a:t>what</a:t>
            </a:r>
            <a:r>
              <a:rPr lang="fr-FR" baseline="0" dirty="0" smtClean="0"/>
              <a:t> MSD </a:t>
            </a:r>
            <a:r>
              <a:rPr lang="fr-FR" baseline="0" dirty="0" err="1" smtClean="0"/>
              <a:t>means</a:t>
            </a:r>
            <a:r>
              <a:rPr lang="fr-FR" baseline="0" dirty="0" smtClean="0"/>
              <a:t>.</a:t>
            </a:r>
          </a:p>
          <a:p>
            <a:endParaRPr lang="fr-FR" baseline="0" dirty="0" smtClean="0"/>
          </a:p>
          <a:p>
            <a:r>
              <a:rPr lang="fr-FR" baseline="0" dirty="0" err="1" smtClean="0"/>
              <a:t>Then</a:t>
            </a:r>
            <a:r>
              <a:rPr lang="fr-FR" baseline="0" dirty="0" smtClean="0"/>
              <a:t> , </a:t>
            </a:r>
            <a:r>
              <a:rPr lang="fr-FR" baseline="0" dirty="0" err="1" smtClean="0"/>
              <a:t>explain</a:t>
            </a:r>
            <a:r>
              <a:rPr lang="fr-FR" baseline="0" dirty="0" smtClean="0"/>
              <a:t>…&amp; go </a:t>
            </a:r>
            <a:r>
              <a:rPr lang="fr-FR" baseline="0" dirty="0" err="1" smtClean="0"/>
              <a:t>through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topic</a:t>
            </a:r>
            <a:r>
              <a:rPr lang="fr-FR" baseline="0" dirty="0" smtClean="0"/>
              <a:t>  </a:t>
            </a:r>
            <a:r>
              <a:rPr lang="fr-FR" baseline="0" dirty="0" err="1" smtClean="0"/>
              <a:t>thanks</a:t>
            </a:r>
            <a:r>
              <a:rPr lang="fr-FR" baseline="0" dirty="0" smtClean="0"/>
              <a:t> to MSD </a:t>
            </a:r>
            <a:r>
              <a:rPr lang="fr-FR" baseline="0" dirty="0" err="1" smtClean="0"/>
              <a:t>presentation</a:t>
            </a:r>
            <a:r>
              <a:rPr lang="fr-FR" baseline="0" dirty="0" smtClean="0"/>
              <a:t>.</a:t>
            </a:r>
          </a:p>
          <a:p>
            <a:endParaRPr lang="fr-FR" baseline="0" dirty="0" smtClean="0"/>
          </a:p>
          <a:p>
            <a:endParaRPr lang="fr-FR" baseline="0" dirty="0" smtClean="0"/>
          </a:p>
          <a:p>
            <a:endParaRPr lang="fr-FR" baseline="0" dirty="0" smtClean="0"/>
          </a:p>
          <a:p>
            <a:endParaRPr lang="fr-FR" baseline="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95D78-8955-498B-B5A1-31D0F6373F3F}" type="slidenum">
              <a:rPr lang="fr-FR" smtClean="0">
                <a:solidFill>
                  <a:prstClr val="black"/>
                </a:solidFill>
              </a:rPr>
              <a:pPr/>
              <a:t>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527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5.xml"/></Relationships>
</file>

<file path=ppt/slideLayouts/_rels/slideLayout2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5.xml"/></Relationships>
</file>

<file path=ppt/slideLayouts/_rels/slideLayout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/>
              <a:pPr/>
              <a:t>29/07/2020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/>
              <a:pPr/>
              <a:t>‹nº›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1652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/>
              <a:pPr/>
              <a:t>29/07/2020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/>
              <a:pPr/>
              <a:t>‹nº›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6805764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72147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190405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13768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204117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979998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388940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748031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2662476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412339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 userDrawn="1"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 defTabSz="914400">
              <a:defRPr/>
            </a:pPr>
            <a:fld id="{C47B956F-0DA9-43A5-BEC8-83E2D7DA6492}" type="datetimeFigureOut">
              <a:rPr lang="fr-FR">
                <a:solidFill>
                  <a:prstClr val="black"/>
                </a:solidFill>
              </a:rPr>
              <a:pPr defTabSz="914400">
                <a:defRPr/>
              </a:pPr>
              <a:t>29/07/2020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 defTabSz="9144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 defTabSz="914400">
              <a:defRPr/>
            </a:pPr>
            <a:fld id="{5E57DBDE-C94F-43A0-9FEC-CA3F037A6BE3}" type="slidenum">
              <a:rPr lang="fr-FR">
                <a:solidFill>
                  <a:prstClr val="black"/>
                </a:solidFill>
              </a:rPr>
              <a:pPr defTabSz="914400">
                <a:defRPr/>
              </a:pPr>
              <a:t>‹nº›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789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/>
              <a:pPr/>
              <a:t>29/07/2020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/>
              <a:pPr/>
              <a:t>‹nº›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0598550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fr-FR" sz="2800" kern="1200" cap="all" dirty="0">
                <a:gradFill>
                  <a:gsLst>
                    <a:gs pos="0">
                      <a:srgbClr val="F8CE56"/>
                    </a:gs>
                    <a:gs pos="12000">
                      <a:srgbClr val="F7DB75"/>
                    </a:gs>
                    <a:gs pos="30000">
                      <a:srgbClr val="FDF5D1"/>
                    </a:gs>
                    <a:gs pos="45000">
                      <a:srgbClr val="FDFBDF"/>
                    </a:gs>
                    <a:gs pos="77000">
                      <a:srgbClr val="F8D574"/>
                    </a:gs>
                    <a:gs pos="100000">
                      <a:srgbClr val="F9D963"/>
                    </a:gs>
                  </a:gsLst>
                  <a:lin ang="5400000" scaled="0"/>
                </a:gra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DA146BCD-D09A-441F-AA1A-DF4A4D7D74C7}" type="datetimeFigureOut">
              <a:rPr lang="fr-FR">
                <a:solidFill>
                  <a:prstClr val="black"/>
                </a:solidFill>
              </a:rPr>
              <a:pPr defTabSz="914400">
                <a:defRPr/>
              </a:pPr>
              <a:t>29/07/2020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66830B84-C390-4EE9-9A02-F6F12239358C}" type="slidenum">
              <a:rPr lang="fr-FR">
                <a:solidFill>
                  <a:prstClr val="black"/>
                </a:solidFill>
              </a:rPr>
              <a:pPr defTabSz="914400">
                <a:defRPr/>
              </a:pPr>
              <a:t>‹nº›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002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042711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26027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00437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787350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12097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24268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3417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574313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fr-FR" sz="2800" kern="1200" cap="all" dirty="0">
                <a:gradFill>
                  <a:gsLst>
                    <a:gs pos="0">
                      <a:srgbClr val="F8CE56"/>
                    </a:gs>
                    <a:gs pos="12000">
                      <a:srgbClr val="F7DB75"/>
                    </a:gs>
                    <a:gs pos="30000">
                      <a:srgbClr val="FDF5D1"/>
                    </a:gs>
                    <a:gs pos="45000">
                      <a:srgbClr val="FDFBDF"/>
                    </a:gs>
                    <a:gs pos="77000">
                      <a:srgbClr val="F8D574"/>
                    </a:gs>
                    <a:gs pos="100000">
                      <a:srgbClr val="F9D963"/>
                    </a:gs>
                  </a:gsLst>
                  <a:lin ang="5400000" scaled="0"/>
                </a:gra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fld id="{C69B36A0-A7FC-490B-B5BA-994F848C60BE}" type="datetimeFigureOut">
              <a:rPr lang="fr-FR">
                <a:solidFill>
                  <a:prstClr val="black"/>
                </a:solidFill>
              </a:rPr>
              <a:pPr defTabSz="914400">
                <a:defRPr/>
              </a:pPr>
              <a:t>29/07/2020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fld id="{57A1CD5A-40BD-4611-B1DC-6CC40D1A99BA}" type="slidenum">
              <a:rPr lang="fr-FR">
                <a:solidFill>
                  <a:prstClr val="black"/>
                </a:solidFill>
              </a:rPr>
              <a:pPr defTabSz="914400">
                <a:defRPr/>
              </a:pPr>
              <a:t>‹nº›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856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711176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9312FFFF-EC59-4510-B2D2-F6F0FA56CE27}" type="datetimeFigureOut">
              <a:rPr lang="fr-FR">
                <a:solidFill>
                  <a:prstClr val="black"/>
                </a:solidFill>
              </a:rPr>
              <a:pPr defTabSz="914400">
                <a:defRPr/>
              </a:pPr>
              <a:t>29/07/2020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B5F0DCDA-5611-42D6-9B72-A92C32517A4F}" type="slidenum">
              <a:rPr lang="fr-FR">
                <a:solidFill>
                  <a:prstClr val="black"/>
                </a:solidFill>
              </a:rPr>
              <a:pPr defTabSz="914400">
                <a:defRPr/>
              </a:pPr>
              <a:t>‹nº›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99801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285888" y="497271"/>
            <a:ext cx="1771685" cy="1144120"/>
          </a:xfrm>
          <a:prstGeom prst="rect">
            <a:avLst/>
          </a:prstGeom>
        </p:spPr>
        <p:txBody>
          <a:bodyPr/>
          <a:lstStyle>
            <a:lvl1pPr algn="r">
              <a:lnSpc>
                <a:spcPct val="80000"/>
              </a:lnSpc>
              <a:tabLst>
                <a:tab pos="714375" algn="l"/>
              </a:tabLst>
              <a:defRPr sz="2400" cap="all" spc="100" baseline="0">
                <a:solidFill>
                  <a:srgbClr val="AD55A9"/>
                </a:solidFill>
                <a:latin typeface="ITC Avant Garde Std XLt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0"/>
          </p:nvPr>
        </p:nvSpPr>
        <p:spPr>
          <a:xfrm>
            <a:off x="2211165" y="1447593"/>
            <a:ext cx="6780519" cy="46487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ITC Avant Garde Std Bk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ITC Avant Garde Std Bk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ITC Avant Garde Std Bk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ITC Avant Garde Std Bk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ITC Avant Garde Std Bk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878021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08850" y="5949950"/>
            <a:ext cx="1835150" cy="7921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91564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 userDrawn="1"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 defTabSz="914400">
              <a:defRPr/>
            </a:pPr>
            <a:fld id="{573336A9-8E1C-4F70-A103-474A47146B4F}" type="datetimeFigureOut">
              <a:rPr lang="fr-FR">
                <a:solidFill>
                  <a:prstClr val="black"/>
                </a:solidFill>
              </a:rPr>
              <a:pPr defTabSz="914400">
                <a:defRPr/>
              </a:pPr>
              <a:t>29/07/2020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 defTabSz="9144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 defTabSz="914400">
              <a:defRPr/>
            </a:pPr>
            <a:fld id="{E0FBBD3F-A320-4260-B475-8049205B00DF}" type="slidenum">
              <a:rPr lang="fr-FR">
                <a:solidFill>
                  <a:prstClr val="black"/>
                </a:solidFill>
              </a:rPr>
              <a:pPr defTabSz="914400">
                <a:defRPr/>
              </a:pPr>
              <a:t>‹nº›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25297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fr-FR" sz="2800" kern="1200" cap="all" dirty="0">
                <a:gradFill>
                  <a:gsLst>
                    <a:gs pos="0">
                      <a:srgbClr val="F8CE56"/>
                    </a:gs>
                    <a:gs pos="12000">
                      <a:srgbClr val="F7DB75"/>
                    </a:gs>
                    <a:gs pos="30000">
                      <a:srgbClr val="FDF5D1"/>
                    </a:gs>
                    <a:gs pos="45000">
                      <a:srgbClr val="FDFBDF"/>
                    </a:gs>
                    <a:gs pos="77000">
                      <a:srgbClr val="F8D574"/>
                    </a:gs>
                    <a:gs pos="100000">
                      <a:srgbClr val="F9D963"/>
                    </a:gs>
                  </a:gsLst>
                  <a:lin ang="5400000" scaled="0"/>
                </a:gra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DA146BCD-D09A-441F-AA1A-DF4A4D7D74C7}" type="datetimeFigureOut">
              <a:rPr lang="fr-FR">
                <a:solidFill>
                  <a:prstClr val="black"/>
                </a:solidFill>
              </a:rPr>
              <a:pPr defTabSz="914400">
                <a:defRPr/>
              </a:pPr>
              <a:t>29/07/2020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66830B84-C390-4EE9-9A02-F6F12239358C}" type="slidenum">
              <a:rPr lang="fr-FR">
                <a:solidFill>
                  <a:prstClr val="black"/>
                </a:solidFill>
              </a:rPr>
              <a:pPr defTabSz="914400">
                <a:defRPr/>
              </a:pPr>
              <a:t>‹nº›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882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fr-FR" sz="2800" kern="1200" cap="all" dirty="0">
                <a:gradFill>
                  <a:gsLst>
                    <a:gs pos="0">
                      <a:srgbClr val="F8CE56"/>
                    </a:gs>
                    <a:gs pos="12000">
                      <a:srgbClr val="F7DB75"/>
                    </a:gs>
                    <a:gs pos="30000">
                      <a:srgbClr val="FDF5D1"/>
                    </a:gs>
                    <a:gs pos="45000">
                      <a:srgbClr val="FDFBDF"/>
                    </a:gs>
                    <a:gs pos="77000">
                      <a:srgbClr val="F8D574"/>
                    </a:gs>
                    <a:gs pos="100000">
                      <a:srgbClr val="F9D963"/>
                    </a:gs>
                  </a:gsLst>
                  <a:lin ang="5400000" scaled="0"/>
                </a:gra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BB036B06-0A9C-41EB-B8C2-8EBD24F8B11B}" type="datetimeFigureOut">
              <a:rPr lang="fr-FR">
                <a:solidFill>
                  <a:prstClr val="black"/>
                </a:solidFill>
              </a:rPr>
              <a:pPr defTabSz="914400">
                <a:defRPr/>
              </a:pPr>
              <a:t>29/07/2020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2E0B54EA-3048-4F58-BEC1-1C0C89B54930}" type="slidenum">
              <a:rPr lang="fr-FR">
                <a:solidFill>
                  <a:prstClr val="black"/>
                </a:solidFill>
              </a:rPr>
              <a:pPr defTabSz="914400">
                <a:defRPr/>
              </a:pPr>
              <a:t>‹nº›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61938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fr-FR" sz="2800" kern="1200" cap="all" dirty="0">
                <a:gradFill>
                  <a:gsLst>
                    <a:gs pos="0">
                      <a:srgbClr val="F8CE56"/>
                    </a:gs>
                    <a:gs pos="12000">
                      <a:srgbClr val="F7DB75"/>
                    </a:gs>
                    <a:gs pos="30000">
                      <a:srgbClr val="FDF5D1"/>
                    </a:gs>
                    <a:gs pos="45000">
                      <a:srgbClr val="FDFBDF"/>
                    </a:gs>
                    <a:gs pos="77000">
                      <a:srgbClr val="F8D574"/>
                    </a:gs>
                    <a:gs pos="100000">
                      <a:srgbClr val="F9D963"/>
                    </a:gs>
                  </a:gsLst>
                  <a:lin ang="5400000" scaled="0"/>
                </a:gra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6A7F6651-43EB-4AD4-9A1D-598919233DCF}" type="datetimeFigureOut">
              <a:rPr lang="fr-FR">
                <a:solidFill>
                  <a:prstClr val="black"/>
                </a:solidFill>
              </a:rPr>
              <a:pPr defTabSz="914400">
                <a:defRPr/>
              </a:pPr>
              <a:t>29/07/2020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C098C4FA-725B-4C09-A432-F93B013E14F5}" type="slidenum">
              <a:rPr lang="fr-FR">
                <a:solidFill>
                  <a:prstClr val="black"/>
                </a:solidFill>
              </a:rPr>
              <a:pPr defTabSz="914400">
                <a:defRPr/>
              </a:pPr>
              <a:t>‹nº›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70765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2104230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 userDrawn="1"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 defTabSz="914400">
              <a:defRPr/>
            </a:pPr>
            <a:fld id="{C47B956F-0DA9-43A5-BEC8-83E2D7DA6492}" type="datetimeFigureOut">
              <a:rPr lang="fr-FR">
                <a:solidFill>
                  <a:prstClr val="black"/>
                </a:solidFill>
              </a:rPr>
              <a:pPr defTabSz="914400">
                <a:defRPr/>
              </a:pPr>
              <a:t>29/07/2020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 defTabSz="9144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 defTabSz="914400">
              <a:defRPr/>
            </a:pPr>
            <a:fld id="{5E57DBDE-C94F-43A0-9FEC-CA3F037A6BE3}" type="slidenum">
              <a:rPr lang="fr-FR">
                <a:solidFill>
                  <a:prstClr val="black"/>
                </a:solidFill>
              </a:rPr>
              <a:pPr defTabSz="914400">
                <a:defRPr/>
              </a:pPr>
              <a:t>‹nº›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059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81363" y="0"/>
            <a:ext cx="2459037" cy="7651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63938" y="6092825"/>
            <a:ext cx="2459037" cy="7651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fr-FR">
              <a:solidFill>
                <a:prstClr val="white"/>
              </a:solidFill>
            </a:endParaRPr>
          </a:p>
        </p:txBody>
      </p:sp>
      <p:pic>
        <p:nvPicPr>
          <p:cNvPr id="4" name="Picture 2" descr="C:\Users\erwan.noel\Desktop\Logo-LP\Logo-LP\Logo-LP-0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8238" y="6164263"/>
            <a:ext cx="16129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59563" y="5373688"/>
            <a:ext cx="2484437" cy="14382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fr-FR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6234113"/>
            <a:ext cx="138906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 defTabSz="914400">
              <a:defRPr/>
            </a:pPr>
            <a:fld id="{E1492BDB-E323-4FF1-AD3B-82FBFF1F075C}" type="datetimeFigureOut">
              <a:rPr lang="fr-FR"/>
              <a:pPr defTabSz="914400">
                <a:defRPr/>
              </a:pPr>
              <a:t>29/07/2020</a:t>
            </a:fld>
            <a:endParaRPr lang="fr-FR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 defTabSz="914400">
              <a:defRPr/>
            </a:pPr>
            <a:fld id="{73487DF9-1C64-440E-8F22-E1C8346C9060}" type="slidenum">
              <a:rPr lang="fr-FR"/>
              <a:pPr defTabSz="914400"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6697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fld id="{C45856CC-6565-452D-8ED6-14DFB6802BE6}" type="datetimeFigureOut">
              <a:rPr lang="fr-FR">
                <a:solidFill>
                  <a:prstClr val="black"/>
                </a:solidFill>
              </a:rPr>
              <a:pPr defTabSz="914400">
                <a:defRPr/>
              </a:pPr>
              <a:t>29/07/2020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fld id="{906E71C0-E825-4071-9190-5CEC3944B432}" type="slidenum">
              <a:rPr lang="fr-FR">
                <a:solidFill>
                  <a:prstClr val="black"/>
                </a:solidFill>
              </a:rPr>
              <a:pPr defTabSz="914400">
                <a:defRPr/>
              </a:pPr>
              <a:t>‹nº›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821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 userDrawn="1"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 defTabSz="914400">
              <a:defRPr/>
            </a:pPr>
            <a:fld id="{BDC22E72-7E06-4FAF-BE0A-01AB247E4E09}" type="datetimeFigureOut">
              <a:rPr lang="fr-FR">
                <a:solidFill>
                  <a:prstClr val="black"/>
                </a:solidFill>
              </a:rPr>
              <a:pPr defTabSz="914400">
                <a:defRPr/>
              </a:pPr>
              <a:t>29/07/2020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 defTabSz="9144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 defTabSz="914400">
              <a:defRPr/>
            </a:pPr>
            <a:fld id="{4E13A66D-B2D9-43DE-853C-B51D2592A950}" type="slidenum">
              <a:rPr lang="fr-FR">
                <a:solidFill>
                  <a:prstClr val="black"/>
                </a:solidFill>
              </a:rPr>
              <a:pPr defTabSz="914400">
                <a:defRPr/>
              </a:pPr>
              <a:t>‹nº›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49636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281363" y="0"/>
            <a:ext cx="2459037" cy="7651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3563938" y="6092825"/>
            <a:ext cx="2459037" cy="7651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fr-FR">
              <a:solidFill>
                <a:prstClr val="white"/>
              </a:solidFill>
            </a:endParaRPr>
          </a:p>
        </p:txBody>
      </p:sp>
      <p:pic>
        <p:nvPicPr>
          <p:cNvPr id="4" name="Picture 2" descr="C:\Users\erwan.noel\Desktop\Logo-LP\Logo-LP\Logo-LP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8238" y="6164263"/>
            <a:ext cx="16129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 defTabSz="914400">
              <a:defRPr/>
            </a:pPr>
            <a:fld id="{3F40D168-EE68-4F3C-806A-EB13E0A7FD1B}" type="datetimeFigureOut">
              <a:rPr lang="fr-FR"/>
              <a:pPr defTabSz="914400">
                <a:defRPr/>
              </a:pPr>
              <a:t>29/07/2020</a:t>
            </a:fld>
            <a:endParaRPr lang="fr-FR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 defTabSz="914400">
              <a:defRPr/>
            </a:pPr>
            <a:fld id="{054587EC-57FB-4A68-A9A3-6929BE76F961}" type="slidenum">
              <a:rPr lang="fr-FR"/>
              <a:pPr defTabSz="914400"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371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entury Gothic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1387146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8304" y="6142363"/>
            <a:ext cx="1758858" cy="720000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 userDrawn="1"/>
        </p:nvSpPr>
        <p:spPr bwMode="auto">
          <a:xfrm>
            <a:off x="914400" y="0"/>
            <a:ext cx="82296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lang="fr-FR" sz="3200" kern="1200" cap="all" dirty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/>
            <a:r>
              <a:rPr smtClean="0">
                <a:solidFill>
                  <a:srgbClr val="FFFFFF"/>
                </a:solidFill>
              </a:rPr>
              <a:t>Modifiez le style du titre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1259632" y="620688"/>
            <a:ext cx="8208912" cy="0"/>
          </a:xfrm>
          <a:prstGeom prst="line">
            <a:avLst/>
          </a:prstGeom>
          <a:ln>
            <a:gradFill flip="none" rotWithShape="1">
              <a:gsLst>
                <a:gs pos="0">
                  <a:srgbClr val="BC8F00">
                    <a:alpha val="48000"/>
                  </a:srgbClr>
                </a:gs>
                <a:gs pos="50000">
                  <a:schemeClr val="bg1"/>
                </a:gs>
                <a:gs pos="100000">
                  <a:srgbClr val="CC9900">
                    <a:alpha val="1000"/>
                  </a:srgb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24869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5957313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fr-FR" sz="2800" kern="1200" cap="all" dirty="0">
                <a:gradFill>
                  <a:gsLst>
                    <a:gs pos="0">
                      <a:srgbClr val="F8CE56"/>
                    </a:gs>
                    <a:gs pos="12000">
                      <a:srgbClr val="F7DB75"/>
                    </a:gs>
                    <a:gs pos="30000">
                      <a:srgbClr val="FDF5D1"/>
                    </a:gs>
                    <a:gs pos="45000">
                      <a:srgbClr val="FDFBDF"/>
                    </a:gs>
                    <a:gs pos="77000">
                      <a:srgbClr val="F8D574"/>
                    </a:gs>
                    <a:gs pos="100000">
                      <a:srgbClr val="F9D963"/>
                    </a:gs>
                  </a:gsLst>
                  <a:lin ang="5400000" scaled="0"/>
                </a:gra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fld id="{86EE0122-53D6-4278-8C7E-3063AC31FDB7}" type="datetimeFigureOut">
              <a:rPr lang="fr-FR">
                <a:solidFill>
                  <a:prstClr val="black"/>
                </a:solidFill>
              </a:rPr>
              <a:pPr defTabSz="914400">
                <a:defRPr/>
              </a:pPr>
              <a:t>29/07/2020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fld id="{592C1A7B-1F13-4553-B0B6-101E6C955849}" type="slidenum">
              <a:rPr lang="fr-FR">
                <a:solidFill>
                  <a:prstClr val="black"/>
                </a:solidFill>
              </a:rPr>
              <a:pPr defTabSz="914400">
                <a:defRPr/>
              </a:pPr>
              <a:t>‹nº›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1276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1C473245-FFFF-4FD7-94A8-25C5FC61FB41}" type="datetimeFigureOut">
              <a:rPr lang="fr-FR">
                <a:solidFill>
                  <a:prstClr val="black"/>
                </a:solidFill>
              </a:rPr>
              <a:pPr defTabSz="914400">
                <a:defRPr/>
              </a:pPr>
              <a:t>29/07/2020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9E607CEA-CBDB-4CD4-989F-D3CEAC8DD2ED}" type="slidenum">
              <a:rPr lang="fr-FR">
                <a:solidFill>
                  <a:prstClr val="black"/>
                </a:solidFill>
              </a:rPr>
              <a:pPr defTabSz="914400">
                <a:defRPr/>
              </a:pPr>
              <a:t>‹nº›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43314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 userDrawn="1"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 defTabSz="914400">
              <a:defRPr/>
            </a:pPr>
            <a:fld id="{C02C19AE-CB74-4EE0-8208-940CD09191FF}" type="datetimeFigureOut">
              <a:rPr lang="fr-FR">
                <a:solidFill>
                  <a:prstClr val="black"/>
                </a:solidFill>
              </a:rPr>
              <a:pPr defTabSz="914400">
                <a:defRPr/>
              </a:pPr>
              <a:t>29/07/2020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 defTabSz="9144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 defTabSz="914400">
              <a:defRPr/>
            </a:pPr>
            <a:fld id="{B785A83D-7530-44CE-8B0C-714D14EBDB3E}" type="slidenum">
              <a:rPr lang="fr-FR">
                <a:solidFill>
                  <a:prstClr val="black"/>
                </a:solidFill>
              </a:rPr>
              <a:pPr defTabSz="914400">
                <a:defRPr/>
              </a:pPr>
              <a:t>‹nº›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29327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fr-FR" sz="2800" kern="1200" cap="all" dirty="0">
                <a:gradFill>
                  <a:gsLst>
                    <a:gs pos="0">
                      <a:srgbClr val="F8CE56"/>
                    </a:gs>
                    <a:gs pos="12000">
                      <a:srgbClr val="F7DB75"/>
                    </a:gs>
                    <a:gs pos="30000">
                      <a:srgbClr val="FDF5D1"/>
                    </a:gs>
                    <a:gs pos="45000">
                      <a:srgbClr val="FDFBDF"/>
                    </a:gs>
                    <a:gs pos="77000">
                      <a:srgbClr val="F8D574"/>
                    </a:gs>
                    <a:gs pos="100000">
                      <a:srgbClr val="F9D963"/>
                    </a:gs>
                  </a:gsLst>
                  <a:lin ang="5400000" scaled="0"/>
                </a:gra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defTabSz="914400">
              <a:defRPr/>
            </a:pPr>
            <a:fld id="{E9AC02CD-65CE-4219-8F2B-1A3375947D73}" type="datetimeFigureOut">
              <a:rPr lang="fr-FR">
                <a:solidFill>
                  <a:prstClr val="black"/>
                </a:solidFill>
              </a:rPr>
              <a:pPr defTabSz="914400">
                <a:defRPr/>
              </a:pPr>
              <a:t>29/07/2020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defTabSz="914400">
              <a:defRPr/>
            </a:pPr>
            <a:fld id="{C1E92638-BFD3-4BBE-BCD3-9736A121B568}" type="slidenum">
              <a:rPr lang="fr-FR">
                <a:solidFill>
                  <a:prstClr val="black"/>
                </a:solidFill>
              </a:rPr>
              <a:pPr defTabSz="914400">
                <a:defRPr/>
              </a:pPr>
              <a:t>‹nº›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26891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fr-FR" sz="2800" kern="1200" cap="all" dirty="0">
                <a:gradFill>
                  <a:gsLst>
                    <a:gs pos="0">
                      <a:srgbClr val="F8CE56"/>
                    </a:gs>
                    <a:gs pos="12000">
                      <a:srgbClr val="F7DB75"/>
                    </a:gs>
                    <a:gs pos="30000">
                      <a:srgbClr val="FDF5D1"/>
                    </a:gs>
                    <a:gs pos="45000">
                      <a:srgbClr val="FDFBDF"/>
                    </a:gs>
                    <a:gs pos="77000">
                      <a:srgbClr val="F8D574"/>
                    </a:gs>
                    <a:gs pos="100000">
                      <a:srgbClr val="F9D963"/>
                    </a:gs>
                  </a:gsLst>
                  <a:lin ang="5400000" scaled="0"/>
                </a:gra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defTabSz="914400">
              <a:defRPr/>
            </a:pPr>
            <a:fld id="{2D44791D-2E1A-4441-A44B-9680B3C1FD79}" type="datetimeFigureOut">
              <a:rPr lang="fr-FR">
                <a:solidFill>
                  <a:prstClr val="black"/>
                </a:solidFill>
              </a:rPr>
              <a:pPr defTabSz="914400">
                <a:defRPr/>
              </a:pPr>
              <a:t>29/07/2020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defTabSz="914400">
              <a:defRPr/>
            </a:pPr>
            <a:fld id="{E8D54F16-C01B-4B4B-BE06-01E454C8C118}" type="slidenum">
              <a:rPr lang="fr-FR">
                <a:solidFill>
                  <a:prstClr val="black"/>
                </a:solidFill>
              </a:rPr>
              <a:pPr defTabSz="914400">
                <a:defRPr/>
              </a:pPr>
              <a:t>‹nº›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361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2908043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fr-FR" sz="2800" kern="1200" cap="all" dirty="0">
                <a:gradFill>
                  <a:gsLst>
                    <a:gs pos="0">
                      <a:srgbClr val="F8CE56"/>
                    </a:gs>
                    <a:gs pos="12000">
                      <a:srgbClr val="F7DB75"/>
                    </a:gs>
                    <a:gs pos="30000">
                      <a:srgbClr val="FDF5D1"/>
                    </a:gs>
                    <a:gs pos="45000">
                      <a:srgbClr val="FDFBDF"/>
                    </a:gs>
                    <a:gs pos="77000">
                      <a:srgbClr val="F8D574"/>
                    </a:gs>
                    <a:gs pos="100000">
                      <a:srgbClr val="F9D963"/>
                    </a:gs>
                  </a:gsLst>
                  <a:lin ang="5400000" scaled="0"/>
                </a:gra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defTabSz="914400">
              <a:defRPr/>
            </a:pPr>
            <a:fld id="{F3969D7A-2F48-4295-B8DE-05298180713E}" type="datetimeFigureOut">
              <a:rPr lang="fr-FR">
                <a:solidFill>
                  <a:prstClr val="black"/>
                </a:solidFill>
              </a:rPr>
              <a:pPr defTabSz="914400">
                <a:defRPr/>
              </a:pPr>
              <a:t>29/07/2020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defTabSz="914400">
              <a:defRPr/>
            </a:pPr>
            <a:fld id="{5110F638-EA0D-4E27-975B-5D9A950F636C}" type="slidenum">
              <a:rPr lang="fr-FR">
                <a:solidFill>
                  <a:prstClr val="black"/>
                </a:solidFill>
              </a:rPr>
              <a:pPr defTabSz="914400">
                <a:defRPr/>
              </a:pPr>
              <a:t>‹nº›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48584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fr-FR" sz="2800" kern="1200" cap="all" dirty="0">
                <a:gradFill>
                  <a:gsLst>
                    <a:gs pos="0">
                      <a:srgbClr val="F8CE56"/>
                    </a:gs>
                    <a:gs pos="12000">
                      <a:srgbClr val="F7DB75"/>
                    </a:gs>
                    <a:gs pos="30000">
                      <a:srgbClr val="FDF5D1"/>
                    </a:gs>
                    <a:gs pos="45000">
                      <a:srgbClr val="FDFBDF"/>
                    </a:gs>
                    <a:gs pos="77000">
                      <a:srgbClr val="F8D574"/>
                    </a:gs>
                    <a:gs pos="100000">
                      <a:srgbClr val="F9D963"/>
                    </a:gs>
                  </a:gsLst>
                  <a:lin ang="5400000" scaled="0"/>
                </a:gra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defTabSz="914400">
              <a:defRPr/>
            </a:pPr>
            <a:fld id="{A26F99C6-EFA7-45ED-A790-2B14AFEA4351}" type="datetimeFigureOut">
              <a:rPr lang="fr-FR">
                <a:solidFill>
                  <a:prstClr val="black"/>
                </a:solidFill>
              </a:rPr>
              <a:pPr defTabSz="914400">
                <a:defRPr/>
              </a:pPr>
              <a:t>29/07/2020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defTabSz="914400">
              <a:defRPr/>
            </a:pPr>
            <a:fld id="{77D8DC1D-E838-418B-91BE-101FEFB6E6D5}" type="slidenum">
              <a:rPr lang="fr-FR">
                <a:solidFill>
                  <a:prstClr val="black"/>
                </a:solidFill>
              </a:rPr>
              <a:pPr defTabSz="914400">
                <a:defRPr/>
              </a:pPr>
              <a:t>‹nº›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53147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231995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 userDrawn="1"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 defTabSz="914400">
              <a:defRPr/>
            </a:pPr>
            <a:fld id="{DCDF2170-77EE-428D-BBF4-FD079ABA3B90}" type="datetimeFigureOut">
              <a:rPr lang="fr-FR">
                <a:solidFill>
                  <a:prstClr val="black"/>
                </a:solidFill>
              </a:rPr>
              <a:pPr defTabSz="914400">
                <a:defRPr/>
              </a:pPr>
              <a:t>29/07/2020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 defTabSz="9144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 defTabSz="914400">
              <a:defRPr/>
            </a:pPr>
            <a:fld id="{00C02CD9-72C7-4221-B14F-E990052B255C}" type="slidenum">
              <a:rPr lang="fr-FR">
                <a:solidFill>
                  <a:prstClr val="black"/>
                </a:solidFill>
              </a:rPr>
              <a:pPr defTabSz="914400">
                <a:defRPr/>
              </a:pPr>
              <a:t>‹nº›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7952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 userDrawn="1"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 defTabSz="914400">
              <a:defRPr/>
            </a:pPr>
            <a:fld id="{BDC22E72-7E06-4FAF-BE0A-01AB247E4E09}" type="datetimeFigureOut">
              <a:rPr lang="fr-FR">
                <a:solidFill>
                  <a:prstClr val="black"/>
                </a:solidFill>
              </a:rPr>
              <a:pPr defTabSz="914400">
                <a:defRPr/>
              </a:pPr>
              <a:t>29/07/2020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 defTabSz="9144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 defTabSz="914400">
              <a:defRPr/>
            </a:pPr>
            <a:fld id="{4E13A66D-B2D9-43DE-853C-B51D2592A950}" type="slidenum">
              <a:rPr lang="fr-FR">
                <a:solidFill>
                  <a:prstClr val="black"/>
                </a:solidFill>
              </a:rPr>
              <a:pPr defTabSz="914400">
                <a:defRPr/>
              </a:pPr>
              <a:t>‹nº›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02456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403225" y="404813"/>
            <a:ext cx="8337550" cy="6048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00" rIns="91398" bIns="45700" anchor="ctr"/>
          <a:lstStyle/>
          <a:p>
            <a:pPr algn="ctr" defTabSz="914400"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524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524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fr-FR">
              <a:solidFill>
                <a:prstClr val="white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0325" y="122238"/>
            <a:ext cx="35941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/>
          <p:nvPr/>
        </p:nvSpPr>
        <p:spPr>
          <a:xfrm>
            <a:off x="403225" y="404813"/>
            <a:ext cx="8337550" cy="6048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00" rIns="91398" bIns="45700" anchor="ctr"/>
          <a:lstStyle/>
          <a:p>
            <a:pPr algn="ctr" defTabSz="914400"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524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524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fr-FR">
              <a:solidFill>
                <a:prstClr val="white"/>
              </a:solidFill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5825" y="79375"/>
            <a:ext cx="159385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457200" y="668795"/>
            <a:ext cx="8229600" cy="576064"/>
          </a:xfrm>
          <a:prstGeom prst="rect">
            <a:avLst/>
          </a:prstGeom>
        </p:spPr>
        <p:txBody>
          <a:bodyPr/>
          <a:lstStyle>
            <a:lvl1pPr algn="l">
              <a:defRPr sz="2800" i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8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992914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281363" y="0"/>
            <a:ext cx="2459037" cy="7651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3563938" y="6092825"/>
            <a:ext cx="2459037" cy="7651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fr-FR">
              <a:solidFill>
                <a:prstClr val="white"/>
              </a:solidFill>
            </a:endParaRPr>
          </a:p>
        </p:txBody>
      </p:sp>
      <p:pic>
        <p:nvPicPr>
          <p:cNvPr id="4" name="Picture 2" descr="C:\Users\erwan.noel\Desktop\Logo-LP\Logo-LP\Logo-LP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8238" y="6164263"/>
            <a:ext cx="16129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 defTabSz="914400">
              <a:defRPr/>
            </a:pPr>
            <a:fld id="{3F40D168-EE68-4F3C-806A-EB13E0A7FD1B}" type="datetimeFigureOut">
              <a:rPr lang="fr-FR"/>
              <a:pPr defTabSz="914400">
                <a:defRPr/>
              </a:pPr>
              <a:t>29/07/2020</a:t>
            </a:fld>
            <a:endParaRPr lang="fr-FR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 defTabSz="914400">
              <a:defRPr/>
            </a:pPr>
            <a:fld id="{054587EC-57FB-4A68-A9A3-6929BE76F961}" type="slidenum">
              <a:rPr lang="fr-FR"/>
              <a:pPr defTabSz="914400"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8352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62547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90588"/>
            <a:ext cx="8229600" cy="5235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fld id="{CD5CA160-FBAD-478E-B3F5-FE7127641E74}" type="datetimeFigureOut">
              <a:rPr lang="fr-FR">
                <a:solidFill>
                  <a:prstClr val="black"/>
                </a:solidFill>
              </a:rPr>
              <a:pPr defTabSz="914400">
                <a:defRPr/>
              </a:pPr>
              <a:t>29/07/2020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fld id="{7BAE0B4A-4EAF-444B-9210-51917F33DDEF}" type="slidenum">
              <a:rPr lang="fr-FR">
                <a:solidFill>
                  <a:prstClr val="black"/>
                </a:solidFill>
              </a:rPr>
              <a:pPr defTabSz="914400">
                <a:defRPr/>
              </a:pPr>
              <a:t>‹nº›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32870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625475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fld id="{C842415C-A989-45E7-8932-FB21007713BE}" type="datetimeFigureOut">
              <a:rPr lang="fr-FR">
                <a:solidFill>
                  <a:prstClr val="black"/>
                </a:solidFill>
              </a:rPr>
              <a:pPr defTabSz="914400">
                <a:defRPr/>
              </a:pPr>
              <a:t>29/07/2020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fld id="{46DE9EFF-D455-4E1F-8ACB-AAECCE586964}" type="slidenum">
              <a:rPr lang="fr-FR">
                <a:solidFill>
                  <a:prstClr val="black"/>
                </a:solidFill>
              </a:rPr>
              <a:pPr defTabSz="914400">
                <a:defRPr/>
              </a:pPr>
              <a:t>‹nº›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968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fld id="{C45856CC-6565-452D-8ED6-14DFB6802BE6}" type="datetimeFigureOut">
              <a:rPr lang="fr-FR">
                <a:solidFill>
                  <a:prstClr val="black"/>
                </a:solidFill>
              </a:rPr>
              <a:pPr defTabSz="914400">
                <a:defRPr/>
              </a:pPr>
              <a:t>29/07/2020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fld id="{906E71C0-E825-4071-9190-5CEC3944B432}" type="slidenum">
              <a:rPr lang="fr-FR">
                <a:solidFill>
                  <a:prstClr val="black"/>
                </a:solidFill>
              </a:rPr>
              <a:pPr defTabSz="914400">
                <a:defRPr/>
              </a:pPr>
              <a:t>‹nº›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147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46160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4763317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27676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 userDrawn="1"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 defTabSz="914400">
              <a:defRPr/>
            </a:pPr>
            <a:fld id="{C47B956F-0DA9-43A5-BEC8-83E2D7DA6492}" type="datetimeFigureOut">
              <a:rPr lang="fr-FR">
                <a:solidFill>
                  <a:prstClr val="black"/>
                </a:solidFill>
              </a:rPr>
              <a:pPr defTabSz="914400">
                <a:defRPr/>
              </a:pPr>
              <a:t>29/07/2020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 defTabSz="9144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 defTabSz="914400">
              <a:defRPr/>
            </a:pPr>
            <a:fld id="{5E57DBDE-C94F-43A0-9FEC-CA3F037A6BE3}" type="slidenum">
              <a:rPr lang="fr-FR">
                <a:solidFill>
                  <a:prstClr val="black"/>
                </a:solidFill>
              </a:rPr>
              <a:pPr defTabSz="914400">
                <a:defRPr/>
              </a:pPr>
              <a:t>‹nº›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393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fr-FR" sz="2800" kern="1200" cap="all" dirty="0">
                <a:gradFill>
                  <a:gsLst>
                    <a:gs pos="0">
                      <a:srgbClr val="F8CE56"/>
                    </a:gs>
                    <a:gs pos="12000">
                      <a:srgbClr val="F7DB75"/>
                    </a:gs>
                    <a:gs pos="30000">
                      <a:srgbClr val="FDF5D1"/>
                    </a:gs>
                    <a:gs pos="45000">
                      <a:srgbClr val="FDFBDF"/>
                    </a:gs>
                    <a:gs pos="77000">
                      <a:srgbClr val="F8D574"/>
                    </a:gs>
                    <a:gs pos="100000">
                      <a:srgbClr val="F9D963"/>
                    </a:gs>
                  </a:gsLst>
                  <a:lin ang="5400000" scaled="0"/>
                </a:gra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DA146BCD-D09A-441F-AA1A-DF4A4D7D74C7}" type="datetimeFigureOut">
              <a:rPr lang="fr-FR">
                <a:solidFill>
                  <a:prstClr val="black"/>
                </a:solidFill>
              </a:rPr>
              <a:pPr defTabSz="914400">
                <a:defRPr/>
              </a:pPr>
              <a:t>29/07/2020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66830B84-C390-4EE9-9A02-F6F12239358C}" type="slidenum">
              <a:rPr lang="fr-FR">
                <a:solidFill>
                  <a:prstClr val="black"/>
                </a:solidFill>
              </a:rPr>
              <a:pPr defTabSz="914400">
                <a:defRPr/>
              </a:pPr>
              <a:t>‹nº›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333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768178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470412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685833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761352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371063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06530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62547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90588"/>
            <a:ext cx="8229600" cy="5235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fld id="{CD5CA160-FBAD-478E-B3F5-FE7127641E74}" type="datetimeFigureOut">
              <a:rPr lang="fr-FR">
                <a:solidFill>
                  <a:prstClr val="black"/>
                </a:solidFill>
              </a:rPr>
              <a:pPr defTabSz="914400">
                <a:defRPr/>
              </a:pPr>
              <a:t>29/07/2020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fld id="{7BAE0B4A-4EAF-444B-9210-51917F33DDEF}" type="slidenum">
              <a:rPr lang="fr-FR">
                <a:solidFill>
                  <a:prstClr val="black"/>
                </a:solidFill>
              </a:rPr>
              <a:pPr defTabSz="914400">
                <a:defRPr/>
              </a:pPr>
              <a:t>‹nº›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45435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347315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000631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974102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/>
                </a:solidFill>
              </a:rPr>
              <a:pPr/>
              <a:t>29/07/2020</a:t>
            </a:fld>
            <a:endParaRPr lang="fr-BE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/>
                </a:solidFill>
              </a:rPr>
              <a:pPr/>
              <a:t>‹nº›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53328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/>
                </a:solidFill>
              </a:rPr>
              <a:pPr/>
              <a:t>29/07/2020</a:t>
            </a:fld>
            <a:endParaRPr lang="fr-BE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/>
                </a:solidFill>
              </a:rPr>
              <a:pPr/>
              <a:t>‹nº›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22345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/>
                </a:solidFill>
              </a:rPr>
              <a:pPr/>
              <a:t>29/07/2020</a:t>
            </a:fld>
            <a:endParaRPr lang="fr-BE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/>
                </a:solidFill>
              </a:rPr>
              <a:pPr/>
              <a:t>‹nº›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0927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/>
                </a:solidFill>
              </a:rPr>
              <a:pPr/>
              <a:t>29/07/2020</a:t>
            </a:fld>
            <a:endParaRPr lang="fr-BE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/>
                </a:solidFill>
              </a:rPr>
              <a:pPr/>
              <a:t>‹nº›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20016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/>
                </a:solidFill>
              </a:rPr>
              <a:pPr/>
              <a:t>29/07/2020</a:t>
            </a:fld>
            <a:endParaRPr lang="fr-BE">
              <a:solidFill>
                <a:prstClr val="black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>
              <a:solidFill>
                <a:prstClr val="black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/>
                </a:solidFill>
              </a:rPr>
              <a:pPr/>
              <a:t>‹nº›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55739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/>
                </a:solidFill>
              </a:rPr>
              <a:pPr/>
              <a:t>29/07/2020</a:t>
            </a:fld>
            <a:endParaRPr lang="fr-BE">
              <a:solidFill>
                <a:prstClr val="black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/>
                </a:solidFill>
              </a:rPr>
              <a:pPr/>
              <a:t>‹nº›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8144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/>
                </a:solidFill>
              </a:rPr>
              <a:pPr/>
              <a:t>29/07/2020</a:t>
            </a:fld>
            <a:endParaRPr lang="fr-BE">
              <a:solidFill>
                <a:prstClr val="black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/>
                </a:solidFill>
              </a:rPr>
              <a:pPr/>
              <a:t>‹nº›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791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625475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fld id="{C842415C-A989-45E7-8932-FB21007713BE}" type="datetimeFigureOut">
              <a:rPr lang="fr-FR">
                <a:solidFill>
                  <a:prstClr val="black"/>
                </a:solidFill>
              </a:rPr>
              <a:pPr defTabSz="914400">
                <a:defRPr/>
              </a:pPr>
              <a:t>29/07/2020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fld id="{46DE9EFF-D455-4E1F-8ACB-AAECCE586964}" type="slidenum">
              <a:rPr lang="fr-FR">
                <a:solidFill>
                  <a:prstClr val="black"/>
                </a:solidFill>
              </a:rPr>
              <a:pPr defTabSz="914400">
                <a:defRPr/>
              </a:pPr>
              <a:t>‹nº›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933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/>
                </a:solidFill>
              </a:rPr>
              <a:pPr/>
              <a:t>29/07/2020</a:t>
            </a:fld>
            <a:endParaRPr lang="fr-BE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/>
                </a:solidFill>
              </a:rPr>
              <a:pPr/>
              <a:t>‹nº›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99626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/>
                </a:solidFill>
              </a:rPr>
              <a:pPr/>
              <a:t>29/07/2020</a:t>
            </a:fld>
            <a:endParaRPr lang="fr-BE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/>
                </a:solidFill>
              </a:rPr>
              <a:pPr/>
              <a:t>‹nº›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76744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/>
                </a:solidFill>
              </a:rPr>
              <a:pPr/>
              <a:t>29/07/2020</a:t>
            </a:fld>
            <a:endParaRPr lang="fr-BE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/>
                </a:solidFill>
              </a:rPr>
              <a:pPr/>
              <a:t>‹nº›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63962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/>
                </a:solidFill>
              </a:rPr>
              <a:pPr/>
              <a:t>29/07/2020</a:t>
            </a:fld>
            <a:endParaRPr lang="fr-BE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/>
                </a:solidFill>
              </a:rPr>
              <a:pPr/>
              <a:t>‹nº›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98122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/>
                </a:solidFill>
              </a:rPr>
              <a:pPr/>
              <a:t>29/07/2020</a:t>
            </a:fld>
            <a:endParaRPr lang="fr-BE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/>
                </a:solidFill>
              </a:rPr>
              <a:pPr/>
              <a:t>‹nº›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03281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/>
                </a:solidFill>
              </a:rPr>
              <a:pPr/>
              <a:t>29/07/2020</a:t>
            </a:fld>
            <a:endParaRPr lang="fr-BE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/>
                </a:solidFill>
              </a:rPr>
              <a:pPr/>
              <a:t>‹nº›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74476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/>
                </a:solidFill>
              </a:rPr>
              <a:pPr/>
              <a:t>29/07/2020</a:t>
            </a:fld>
            <a:endParaRPr lang="fr-BE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/>
                </a:solidFill>
              </a:rPr>
              <a:pPr/>
              <a:t>‹nº›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99491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/>
                </a:solidFill>
              </a:rPr>
              <a:pPr/>
              <a:t>29/07/2020</a:t>
            </a:fld>
            <a:endParaRPr lang="fr-BE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/>
                </a:solidFill>
              </a:rPr>
              <a:pPr/>
              <a:t>‹nº›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68442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/>
                </a:solidFill>
              </a:rPr>
              <a:pPr/>
              <a:t>29/07/2020</a:t>
            </a:fld>
            <a:endParaRPr lang="fr-BE">
              <a:solidFill>
                <a:prstClr val="black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>
              <a:solidFill>
                <a:prstClr val="black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/>
                </a:solidFill>
              </a:rPr>
              <a:pPr/>
              <a:t>‹nº›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33604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/>
                </a:solidFill>
              </a:rPr>
              <a:pPr/>
              <a:t>29/07/2020</a:t>
            </a:fld>
            <a:endParaRPr lang="fr-BE">
              <a:solidFill>
                <a:prstClr val="black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/>
                </a:solidFill>
              </a:rPr>
              <a:pPr/>
              <a:t>‹nº›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7549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fld id="{C45856CC-6565-452D-8ED6-14DFB6802BE6}" type="datetimeFigureOut">
              <a:rPr lang="fr-FR">
                <a:solidFill>
                  <a:prstClr val="black"/>
                </a:solidFill>
              </a:rPr>
              <a:pPr defTabSz="914400">
                <a:defRPr/>
              </a:pPr>
              <a:t>29/07/2020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fld id="{906E71C0-E825-4071-9190-5CEC3944B432}" type="slidenum">
              <a:rPr lang="fr-FR">
                <a:solidFill>
                  <a:prstClr val="black"/>
                </a:solidFill>
              </a:rPr>
              <a:pPr defTabSz="914400">
                <a:defRPr/>
              </a:pPr>
              <a:t>‹nº›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895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/>
                </a:solidFill>
              </a:rPr>
              <a:pPr/>
              <a:t>29/07/2020</a:t>
            </a:fld>
            <a:endParaRPr lang="fr-BE">
              <a:solidFill>
                <a:prstClr val="black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/>
                </a:solidFill>
              </a:rPr>
              <a:pPr/>
              <a:t>‹nº›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61261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/>
                </a:solidFill>
              </a:rPr>
              <a:pPr/>
              <a:t>29/07/2020</a:t>
            </a:fld>
            <a:endParaRPr lang="fr-BE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/>
                </a:solidFill>
              </a:rPr>
              <a:pPr/>
              <a:t>‹nº›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43487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/>
                </a:solidFill>
              </a:rPr>
              <a:pPr/>
              <a:t>29/07/2020</a:t>
            </a:fld>
            <a:endParaRPr lang="fr-BE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/>
                </a:solidFill>
              </a:rPr>
              <a:pPr/>
              <a:t>‹nº›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7920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/>
                </a:solidFill>
              </a:rPr>
              <a:pPr/>
              <a:t>29/07/2020</a:t>
            </a:fld>
            <a:endParaRPr lang="fr-BE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/>
                </a:solidFill>
              </a:rPr>
              <a:pPr/>
              <a:t>‹nº›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54870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/>
                </a:solidFill>
              </a:rPr>
              <a:pPr/>
              <a:t>29/07/2020</a:t>
            </a:fld>
            <a:endParaRPr lang="fr-BE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/>
                </a:solidFill>
              </a:rPr>
              <a:pPr/>
              <a:t>‹nº›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37692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/>
                </a:solidFill>
              </a:rPr>
              <a:pPr/>
              <a:t>29/07/2020</a:t>
            </a:fld>
            <a:endParaRPr lang="fr-BE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/>
                </a:solidFill>
              </a:rPr>
              <a:pPr/>
              <a:t>‹nº›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3859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/>
                </a:solidFill>
              </a:rPr>
              <a:pPr/>
              <a:t>29/07/2020</a:t>
            </a:fld>
            <a:endParaRPr lang="fr-BE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/>
                </a:solidFill>
              </a:rPr>
              <a:pPr/>
              <a:t>‹nº›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90767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/>
                </a:solidFill>
              </a:rPr>
              <a:pPr/>
              <a:t>29/07/2020</a:t>
            </a:fld>
            <a:endParaRPr lang="fr-BE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/>
                </a:solidFill>
              </a:rPr>
              <a:pPr/>
              <a:t>‹nº›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00078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/>
                </a:solidFill>
              </a:rPr>
              <a:pPr/>
              <a:t>29/07/2020</a:t>
            </a:fld>
            <a:endParaRPr lang="fr-BE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/>
                </a:solidFill>
              </a:rPr>
              <a:pPr/>
              <a:t>‹nº›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29907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/>
                </a:solidFill>
              </a:rPr>
              <a:pPr/>
              <a:t>29/07/2020</a:t>
            </a:fld>
            <a:endParaRPr lang="fr-BE">
              <a:solidFill>
                <a:prstClr val="black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>
              <a:solidFill>
                <a:prstClr val="black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/>
                </a:solidFill>
              </a:rPr>
              <a:pPr/>
              <a:t>‹nº›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2583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2654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/>
                </a:solidFill>
              </a:rPr>
              <a:pPr/>
              <a:t>29/07/2020</a:t>
            </a:fld>
            <a:endParaRPr lang="fr-BE">
              <a:solidFill>
                <a:prstClr val="black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/>
                </a:solidFill>
              </a:rPr>
              <a:pPr/>
              <a:t>‹nº›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2564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/>
                </a:solidFill>
              </a:rPr>
              <a:pPr/>
              <a:t>29/07/2020</a:t>
            </a:fld>
            <a:endParaRPr lang="fr-BE">
              <a:solidFill>
                <a:prstClr val="black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/>
                </a:solidFill>
              </a:rPr>
              <a:pPr/>
              <a:t>‹nº›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96625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/>
                </a:solidFill>
              </a:rPr>
              <a:pPr/>
              <a:t>29/07/2020</a:t>
            </a:fld>
            <a:endParaRPr lang="fr-BE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/>
                </a:solidFill>
              </a:rPr>
              <a:pPr/>
              <a:t>‹nº›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31338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/>
                </a:solidFill>
              </a:rPr>
              <a:pPr/>
              <a:t>29/07/2020</a:t>
            </a:fld>
            <a:endParaRPr lang="fr-BE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/>
                </a:solidFill>
              </a:rPr>
              <a:pPr/>
              <a:t>‹nº›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57909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/>
                </a:solidFill>
              </a:rPr>
              <a:pPr/>
              <a:t>29/07/2020</a:t>
            </a:fld>
            <a:endParaRPr lang="fr-BE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/>
                </a:solidFill>
              </a:rPr>
              <a:pPr/>
              <a:t>‹nº›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32678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/>
                </a:solidFill>
              </a:rPr>
              <a:pPr/>
              <a:t>29/07/2020</a:t>
            </a:fld>
            <a:endParaRPr lang="fr-BE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/>
                </a:solidFill>
              </a:rPr>
              <a:pPr/>
              <a:t>‹nº›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20715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/>
                </a:solidFill>
              </a:rPr>
              <a:pPr/>
              <a:t>29/07/2020</a:t>
            </a:fld>
            <a:endParaRPr lang="fr-BE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/>
                </a:solidFill>
              </a:rPr>
              <a:pPr/>
              <a:t>‹nº›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61318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/>
                </a:solidFill>
              </a:rPr>
              <a:pPr/>
              <a:t>29/07/2020</a:t>
            </a:fld>
            <a:endParaRPr lang="fr-BE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/>
                </a:solidFill>
              </a:rPr>
              <a:pPr/>
              <a:t>‹nº›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89990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/>
                </a:solidFill>
              </a:rPr>
              <a:pPr/>
              <a:t>29/07/2020</a:t>
            </a:fld>
            <a:endParaRPr lang="fr-BE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/>
                </a:solidFill>
              </a:rPr>
              <a:pPr/>
              <a:t>‹nº›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48893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/>
                </a:solidFill>
              </a:rPr>
              <a:pPr/>
              <a:t>29/07/2020</a:t>
            </a:fld>
            <a:endParaRPr lang="fr-BE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/>
                </a:solidFill>
              </a:rPr>
              <a:pPr/>
              <a:t>‹nº›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963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/>
              <a:pPr/>
              <a:t>29/07/2020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/>
              <a:pPr/>
              <a:t>‹nº›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879483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90446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/>
                </a:solidFill>
              </a:rPr>
              <a:pPr/>
              <a:t>29/07/2020</a:t>
            </a:fld>
            <a:endParaRPr lang="fr-BE">
              <a:solidFill>
                <a:prstClr val="black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>
              <a:solidFill>
                <a:prstClr val="black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/>
                </a:solidFill>
              </a:rPr>
              <a:pPr/>
              <a:t>‹nº›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4119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/>
                </a:solidFill>
              </a:rPr>
              <a:pPr/>
              <a:t>29/07/2020</a:t>
            </a:fld>
            <a:endParaRPr lang="fr-BE">
              <a:solidFill>
                <a:prstClr val="black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/>
                </a:solidFill>
              </a:rPr>
              <a:pPr/>
              <a:t>‹nº›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46446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/>
                </a:solidFill>
              </a:rPr>
              <a:pPr/>
              <a:t>29/07/2020</a:t>
            </a:fld>
            <a:endParaRPr lang="fr-BE">
              <a:solidFill>
                <a:prstClr val="black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/>
                </a:solidFill>
              </a:rPr>
              <a:pPr/>
              <a:t>‹nº›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26961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/>
                </a:solidFill>
              </a:rPr>
              <a:pPr/>
              <a:t>29/07/2020</a:t>
            </a:fld>
            <a:endParaRPr lang="fr-BE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/>
                </a:solidFill>
              </a:rPr>
              <a:pPr/>
              <a:t>‹nº›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02037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/>
                </a:solidFill>
              </a:rPr>
              <a:pPr/>
              <a:t>29/07/2020</a:t>
            </a:fld>
            <a:endParaRPr lang="fr-BE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/>
                </a:solidFill>
              </a:rPr>
              <a:pPr/>
              <a:t>‹nº›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9526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/>
                </a:solidFill>
              </a:rPr>
              <a:pPr/>
              <a:t>29/07/2020</a:t>
            </a:fld>
            <a:endParaRPr lang="fr-BE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/>
                </a:solidFill>
              </a:rPr>
              <a:pPr/>
              <a:t>‹nº›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0480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/>
                </a:solidFill>
              </a:rPr>
              <a:pPr/>
              <a:t>29/07/2020</a:t>
            </a:fld>
            <a:endParaRPr lang="fr-BE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/>
                </a:solidFill>
              </a:rPr>
              <a:pPr/>
              <a:t>‹nº›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3807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/>
                </a:solidFill>
              </a:rPr>
              <a:pPr/>
              <a:t>29/07/2020</a:t>
            </a:fld>
            <a:endParaRPr lang="fr-BE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/>
                </a:solidFill>
              </a:rPr>
              <a:pPr/>
              <a:t>‹nº›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69665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/>
                </a:solidFill>
              </a:rPr>
              <a:pPr/>
              <a:t>29/07/2020</a:t>
            </a:fld>
            <a:endParaRPr lang="fr-BE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/>
                </a:solidFill>
              </a:rPr>
              <a:pPr/>
              <a:t>‹nº›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9923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/>
                </a:solidFill>
              </a:rPr>
              <a:pPr/>
              <a:t>29/07/2020</a:t>
            </a:fld>
            <a:endParaRPr lang="fr-BE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/>
                </a:solidFill>
              </a:rPr>
              <a:pPr/>
              <a:t>‹nº›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2146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 userDrawn="1"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 defTabSz="914400">
              <a:defRPr/>
            </a:pPr>
            <a:fld id="{C47B956F-0DA9-43A5-BEC8-83E2D7DA6492}" type="datetimeFigureOut">
              <a:rPr lang="fr-FR">
                <a:solidFill>
                  <a:prstClr val="black"/>
                </a:solidFill>
              </a:rPr>
              <a:pPr defTabSz="914400">
                <a:defRPr/>
              </a:pPr>
              <a:t>29/07/2020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 defTabSz="9144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 defTabSz="914400">
              <a:defRPr/>
            </a:pPr>
            <a:fld id="{5E57DBDE-C94F-43A0-9FEC-CA3F037A6BE3}" type="slidenum">
              <a:rPr lang="fr-FR">
                <a:solidFill>
                  <a:prstClr val="black"/>
                </a:solidFill>
              </a:rPr>
              <a:pPr defTabSz="914400">
                <a:defRPr/>
              </a:pPr>
              <a:t>‹nº›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746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/>
                </a:solidFill>
              </a:rPr>
              <a:pPr/>
              <a:t>29/07/2020</a:t>
            </a:fld>
            <a:endParaRPr lang="fr-BE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/>
                </a:solidFill>
              </a:rPr>
              <a:pPr/>
              <a:t>‹nº›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7821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/>
                </a:solidFill>
              </a:rPr>
              <a:pPr/>
              <a:t>29/07/2020</a:t>
            </a:fld>
            <a:endParaRPr lang="fr-BE">
              <a:solidFill>
                <a:prstClr val="black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>
              <a:solidFill>
                <a:prstClr val="black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/>
                </a:solidFill>
              </a:rPr>
              <a:pPr/>
              <a:t>‹nº›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49373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/>
                </a:solidFill>
              </a:rPr>
              <a:pPr/>
              <a:t>29/07/2020</a:t>
            </a:fld>
            <a:endParaRPr lang="fr-BE">
              <a:solidFill>
                <a:prstClr val="black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/>
                </a:solidFill>
              </a:rPr>
              <a:pPr/>
              <a:t>‹nº›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208003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/>
                </a:solidFill>
              </a:rPr>
              <a:pPr/>
              <a:t>29/07/2020</a:t>
            </a:fld>
            <a:endParaRPr lang="fr-BE">
              <a:solidFill>
                <a:prstClr val="black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/>
                </a:solidFill>
              </a:rPr>
              <a:pPr/>
              <a:t>‹nº›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72893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/>
                </a:solidFill>
              </a:rPr>
              <a:pPr/>
              <a:t>29/07/2020</a:t>
            </a:fld>
            <a:endParaRPr lang="fr-BE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/>
                </a:solidFill>
              </a:rPr>
              <a:pPr/>
              <a:t>‹nº›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71024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/>
                </a:solidFill>
              </a:rPr>
              <a:pPr/>
              <a:t>29/07/2020</a:t>
            </a:fld>
            <a:endParaRPr lang="fr-BE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/>
                </a:solidFill>
              </a:rPr>
              <a:pPr/>
              <a:t>‹nº›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424572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/>
                </a:solidFill>
              </a:rPr>
              <a:pPr/>
              <a:t>29/07/2020</a:t>
            </a:fld>
            <a:endParaRPr lang="fr-BE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/>
                </a:solidFill>
              </a:rPr>
              <a:pPr/>
              <a:t>‹nº›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023566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/>
                </a:solidFill>
              </a:rPr>
              <a:pPr/>
              <a:t>29/07/2020</a:t>
            </a:fld>
            <a:endParaRPr lang="fr-BE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/>
                </a:solidFill>
              </a:rPr>
              <a:pPr/>
              <a:t>‹nº›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373220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62547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90588"/>
            <a:ext cx="8229600" cy="5235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fld id="{CD5CA160-FBAD-478E-B3F5-FE7127641E74}" type="datetimeFigureOut">
              <a:rPr lang="fr-FR">
                <a:solidFill>
                  <a:prstClr val="black"/>
                </a:solidFill>
              </a:rPr>
              <a:pPr defTabSz="914400">
                <a:defRPr/>
              </a:pPr>
              <a:t>29/07/2020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fld id="{7BAE0B4A-4EAF-444B-9210-51917F33DDEF}" type="slidenum">
              <a:rPr lang="fr-FR">
                <a:solidFill>
                  <a:prstClr val="black"/>
                </a:solidFill>
              </a:rPr>
              <a:pPr defTabSz="914400">
                <a:defRPr/>
              </a:pPr>
              <a:t>‹nº›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793003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625475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fld id="{C842415C-A989-45E7-8932-FB21007713BE}" type="datetimeFigureOut">
              <a:rPr lang="fr-FR">
                <a:solidFill>
                  <a:prstClr val="black"/>
                </a:solidFill>
              </a:rPr>
              <a:pPr defTabSz="914400">
                <a:defRPr/>
              </a:pPr>
              <a:t>29/07/2020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fld id="{46DE9EFF-D455-4E1F-8ACB-AAECCE586964}" type="slidenum">
              <a:rPr lang="fr-FR">
                <a:solidFill>
                  <a:prstClr val="black"/>
                </a:solidFill>
              </a:rPr>
              <a:pPr defTabSz="914400">
                <a:defRPr/>
              </a:pPr>
              <a:t>‹nº›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664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fr-FR" sz="2800" kern="1200" cap="all" dirty="0">
                <a:gradFill>
                  <a:gsLst>
                    <a:gs pos="0">
                      <a:srgbClr val="F8CE56"/>
                    </a:gs>
                    <a:gs pos="12000">
                      <a:srgbClr val="F7DB75"/>
                    </a:gs>
                    <a:gs pos="30000">
                      <a:srgbClr val="FDF5D1"/>
                    </a:gs>
                    <a:gs pos="45000">
                      <a:srgbClr val="FDFBDF"/>
                    </a:gs>
                    <a:gs pos="77000">
                      <a:srgbClr val="F8D574"/>
                    </a:gs>
                    <a:gs pos="100000">
                      <a:srgbClr val="F9D963"/>
                    </a:gs>
                  </a:gsLst>
                  <a:lin ang="5400000" scaled="0"/>
                </a:gra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DA146BCD-D09A-441F-AA1A-DF4A4D7D74C7}" type="datetimeFigureOut">
              <a:rPr lang="fr-FR">
                <a:solidFill>
                  <a:prstClr val="black"/>
                </a:solidFill>
              </a:rPr>
              <a:pPr defTabSz="914400">
                <a:defRPr/>
              </a:pPr>
              <a:t>29/07/2020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66830B84-C390-4EE9-9A02-F6F12239358C}" type="slidenum">
              <a:rPr lang="fr-FR">
                <a:solidFill>
                  <a:prstClr val="black"/>
                </a:solidFill>
              </a:rPr>
              <a:pPr defTabSz="914400">
                <a:defRPr/>
              </a:pPr>
              <a:t>‹nº›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018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fld id="{C45856CC-6565-452D-8ED6-14DFB6802BE6}" type="datetimeFigureOut">
              <a:rPr lang="fr-FR">
                <a:solidFill>
                  <a:prstClr val="black"/>
                </a:solidFill>
              </a:rPr>
              <a:pPr defTabSz="914400">
                <a:defRPr/>
              </a:pPr>
              <a:t>29/07/2020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fld id="{906E71C0-E825-4071-9190-5CEC3944B432}" type="slidenum">
              <a:rPr lang="fr-FR">
                <a:solidFill>
                  <a:prstClr val="black"/>
                </a:solidFill>
              </a:rPr>
              <a:pPr defTabSz="914400">
                <a:defRPr/>
              </a:pPr>
              <a:t>‹nº›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250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0254104"/>
      </p:ext>
    </p:extLst>
  </p:cSld>
  <p:clrMapOvr>
    <a:masterClrMapping/>
  </p:clrMapOvr>
  <p:transition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5776849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 userDrawn="1"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 defTabSz="914400">
              <a:defRPr/>
            </a:pPr>
            <a:fld id="{C47B956F-0DA9-43A5-BEC8-83E2D7DA6492}" type="datetimeFigureOut">
              <a:rPr lang="fr-FR">
                <a:solidFill>
                  <a:prstClr val="black"/>
                </a:solidFill>
              </a:rPr>
              <a:pPr defTabSz="914400">
                <a:defRPr/>
              </a:pPr>
              <a:t>29/07/2020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 defTabSz="9144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 defTabSz="914400">
              <a:defRPr/>
            </a:pPr>
            <a:fld id="{5E57DBDE-C94F-43A0-9FEC-CA3F037A6BE3}" type="slidenum">
              <a:rPr lang="fr-FR">
                <a:solidFill>
                  <a:prstClr val="black"/>
                </a:solidFill>
              </a:rPr>
              <a:pPr defTabSz="914400">
                <a:defRPr/>
              </a:pPr>
              <a:t>‹nº›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362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fr-FR" sz="2800" kern="1200" cap="all" dirty="0">
                <a:gradFill>
                  <a:gsLst>
                    <a:gs pos="0">
                      <a:srgbClr val="F8CE56"/>
                    </a:gs>
                    <a:gs pos="12000">
                      <a:srgbClr val="F7DB75"/>
                    </a:gs>
                    <a:gs pos="30000">
                      <a:srgbClr val="FDF5D1"/>
                    </a:gs>
                    <a:gs pos="45000">
                      <a:srgbClr val="FDFBDF"/>
                    </a:gs>
                    <a:gs pos="77000">
                      <a:srgbClr val="F8D574"/>
                    </a:gs>
                    <a:gs pos="100000">
                      <a:srgbClr val="F9D963"/>
                    </a:gs>
                  </a:gsLst>
                  <a:lin ang="5400000" scaled="0"/>
                </a:gra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DA146BCD-D09A-441F-AA1A-DF4A4D7D74C7}" type="datetimeFigureOut">
              <a:rPr lang="fr-FR">
                <a:solidFill>
                  <a:prstClr val="black"/>
                </a:solidFill>
              </a:rPr>
              <a:pPr defTabSz="914400">
                <a:defRPr/>
              </a:pPr>
              <a:t>29/07/2020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66830B84-C390-4EE9-9A02-F6F12239358C}" type="slidenum">
              <a:rPr lang="fr-FR">
                <a:solidFill>
                  <a:prstClr val="black"/>
                </a:solidFill>
              </a:rPr>
              <a:pPr defTabSz="914400">
                <a:defRPr/>
              </a:pPr>
              <a:t>‹nº›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963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1990481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1724707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819672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647897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31372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3688891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5569817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882106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8557773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0305918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7438639"/>
      </p:ext>
    </p:extLst>
  </p:cSld>
  <p:clrMapOvr>
    <a:masterClrMapping/>
  </p:clrMapOvr>
  <p:transition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4720746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 userDrawn="1"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 defTabSz="914400">
              <a:defRPr/>
            </a:pPr>
            <a:fld id="{C47B956F-0DA9-43A5-BEC8-83E2D7DA6492}" type="datetimeFigureOut">
              <a:rPr lang="fr-FR">
                <a:solidFill>
                  <a:prstClr val="black"/>
                </a:solidFill>
              </a:rPr>
              <a:pPr defTabSz="914400">
                <a:defRPr/>
              </a:pPr>
              <a:t>29/07/2020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 defTabSz="9144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 defTabSz="914400">
              <a:defRPr/>
            </a:pPr>
            <a:fld id="{5E57DBDE-C94F-43A0-9FEC-CA3F037A6BE3}" type="slidenum">
              <a:rPr lang="fr-FR">
                <a:solidFill>
                  <a:prstClr val="black"/>
                </a:solidFill>
              </a:rPr>
              <a:pPr defTabSz="914400">
                <a:defRPr/>
              </a:pPr>
              <a:t>‹nº›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479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fr-FR" sz="2800" kern="1200" cap="all" dirty="0">
                <a:gradFill>
                  <a:gsLst>
                    <a:gs pos="0">
                      <a:srgbClr val="F8CE56"/>
                    </a:gs>
                    <a:gs pos="12000">
                      <a:srgbClr val="F7DB75"/>
                    </a:gs>
                    <a:gs pos="30000">
                      <a:srgbClr val="FDF5D1"/>
                    </a:gs>
                    <a:gs pos="45000">
                      <a:srgbClr val="FDFBDF"/>
                    </a:gs>
                    <a:gs pos="77000">
                      <a:srgbClr val="F8D574"/>
                    </a:gs>
                    <a:gs pos="100000">
                      <a:srgbClr val="F9D963"/>
                    </a:gs>
                  </a:gsLst>
                  <a:lin ang="5400000" scaled="0"/>
                </a:gra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DA146BCD-D09A-441F-AA1A-DF4A4D7D74C7}" type="datetimeFigureOut">
              <a:rPr lang="fr-FR">
                <a:solidFill>
                  <a:prstClr val="black"/>
                </a:solidFill>
              </a:rPr>
              <a:pPr defTabSz="914400">
                <a:defRPr/>
              </a:pPr>
              <a:t>29/07/2020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66830B84-C390-4EE9-9A02-F6F12239358C}" type="slidenum">
              <a:rPr lang="fr-FR">
                <a:solidFill>
                  <a:prstClr val="black"/>
                </a:solidFill>
              </a:rPr>
              <a:pPr defTabSz="914400">
                <a:defRPr/>
              </a:pPr>
              <a:t>‹nº›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793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0918282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01487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3476926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3530035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2277823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6462964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0859032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4573605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8410428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fr-FR" sz="2800" kern="1200" cap="all" dirty="0">
                <a:gradFill>
                  <a:gsLst>
                    <a:gs pos="0">
                      <a:srgbClr val="F8CE56"/>
                    </a:gs>
                    <a:gs pos="12000">
                      <a:srgbClr val="F7DB75"/>
                    </a:gs>
                    <a:gs pos="30000">
                      <a:srgbClr val="FDF5D1"/>
                    </a:gs>
                    <a:gs pos="45000">
                      <a:srgbClr val="FDFBDF"/>
                    </a:gs>
                    <a:gs pos="77000">
                      <a:srgbClr val="F8D574"/>
                    </a:gs>
                    <a:gs pos="100000">
                      <a:srgbClr val="F9D963"/>
                    </a:gs>
                  </a:gsLst>
                  <a:lin ang="5400000" scaled="0"/>
                </a:gra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fld id="{C69B36A0-A7FC-490B-B5BA-994F848C60BE}" type="datetimeFigureOut">
              <a:rPr lang="fr-FR">
                <a:solidFill>
                  <a:prstClr val="black"/>
                </a:solidFill>
              </a:rPr>
              <a:pPr defTabSz="914400">
                <a:defRPr/>
              </a:pPr>
              <a:t>29/07/2020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fld id="{57A1CD5A-40BD-4611-B1DC-6CC40D1A99BA}" type="slidenum">
              <a:rPr lang="fr-FR">
                <a:solidFill>
                  <a:prstClr val="black"/>
                </a:solidFill>
              </a:rPr>
              <a:pPr defTabSz="914400">
                <a:defRPr/>
              </a:pPr>
              <a:t>‹nº›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183734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9312FFFF-EC59-4510-B2D2-F6F0FA56CE27}" type="datetimeFigureOut">
              <a:rPr lang="fr-FR">
                <a:solidFill>
                  <a:prstClr val="black"/>
                </a:solidFill>
              </a:rPr>
              <a:pPr defTabSz="914400">
                <a:defRPr/>
              </a:pPr>
              <a:t>29/07/2020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B5F0DCDA-5611-42D6-9B72-A92C32517A4F}" type="slidenum">
              <a:rPr lang="fr-FR">
                <a:solidFill>
                  <a:prstClr val="black"/>
                </a:solidFill>
              </a:rPr>
              <a:pPr defTabSz="914400">
                <a:defRPr/>
              </a:pPr>
              <a:t>‹nº›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503250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285888" y="497271"/>
            <a:ext cx="1771685" cy="1144120"/>
          </a:xfrm>
          <a:prstGeom prst="rect">
            <a:avLst/>
          </a:prstGeom>
        </p:spPr>
        <p:txBody>
          <a:bodyPr/>
          <a:lstStyle>
            <a:lvl1pPr algn="r">
              <a:lnSpc>
                <a:spcPct val="80000"/>
              </a:lnSpc>
              <a:tabLst>
                <a:tab pos="714375" algn="l"/>
              </a:tabLst>
              <a:defRPr sz="2400" cap="all" spc="100" baseline="0">
                <a:solidFill>
                  <a:srgbClr val="AD55A9"/>
                </a:solidFill>
                <a:latin typeface="ITC Avant Garde Std XLt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0"/>
          </p:nvPr>
        </p:nvSpPr>
        <p:spPr>
          <a:xfrm>
            <a:off x="2211165" y="1447593"/>
            <a:ext cx="6780519" cy="46487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ITC Avant Garde Std Bk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ITC Avant Garde Std Bk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ITC Avant Garde Std Bk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ITC Avant Garde Std Bk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ITC Avant Garde Std Bk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1519077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08850" y="5949950"/>
            <a:ext cx="1835150" cy="7921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2265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62547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90588"/>
            <a:ext cx="8229600" cy="5235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fld id="{CD5CA160-FBAD-478E-B3F5-FE7127641E74}" type="datetimeFigureOut">
              <a:rPr lang="fr-FR">
                <a:solidFill>
                  <a:prstClr val="black"/>
                </a:solidFill>
              </a:rPr>
              <a:pPr defTabSz="914400">
                <a:defRPr/>
              </a:pPr>
              <a:t>29/07/2020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fld id="{7BAE0B4A-4EAF-444B-9210-51917F33DDEF}" type="slidenum">
              <a:rPr lang="fr-FR">
                <a:solidFill>
                  <a:prstClr val="black"/>
                </a:solidFill>
              </a:rPr>
              <a:pPr defTabSz="914400">
                <a:defRPr/>
              </a:pPr>
              <a:t>‹nº›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562837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 userDrawn="1"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 defTabSz="914400">
              <a:defRPr/>
            </a:pPr>
            <a:fld id="{573336A9-8E1C-4F70-A103-474A47146B4F}" type="datetimeFigureOut">
              <a:rPr lang="fr-FR">
                <a:solidFill>
                  <a:prstClr val="black"/>
                </a:solidFill>
              </a:rPr>
              <a:pPr defTabSz="914400">
                <a:defRPr/>
              </a:pPr>
              <a:t>29/07/2020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 defTabSz="9144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 defTabSz="914400">
              <a:defRPr/>
            </a:pPr>
            <a:fld id="{E0FBBD3F-A320-4260-B475-8049205B00DF}" type="slidenum">
              <a:rPr lang="fr-FR">
                <a:solidFill>
                  <a:prstClr val="black"/>
                </a:solidFill>
              </a:rPr>
              <a:pPr defTabSz="914400">
                <a:defRPr/>
              </a:pPr>
              <a:t>‹nº›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351504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fr-FR" sz="2800" kern="1200" cap="all" dirty="0">
                <a:gradFill>
                  <a:gsLst>
                    <a:gs pos="0">
                      <a:srgbClr val="F8CE56"/>
                    </a:gs>
                    <a:gs pos="12000">
                      <a:srgbClr val="F7DB75"/>
                    </a:gs>
                    <a:gs pos="30000">
                      <a:srgbClr val="FDF5D1"/>
                    </a:gs>
                    <a:gs pos="45000">
                      <a:srgbClr val="FDFBDF"/>
                    </a:gs>
                    <a:gs pos="77000">
                      <a:srgbClr val="F8D574"/>
                    </a:gs>
                    <a:gs pos="100000">
                      <a:srgbClr val="F9D963"/>
                    </a:gs>
                  </a:gsLst>
                  <a:lin ang="5400000" scaled="0"/>
                </a:gra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DA146BCD-D09A-441F-AA1A-DF4A4D7D74C7}" type="datetimeFigureOut">
              <a:rPr lang="fr-FR">
                <a:solidFill>
                  <a:prstClr val="black"/>
                </a:solidFill>
              </a:rPr>
              <a:pPr defTabSz="914400">
                <a:defRPr/>
              </a:pPr>
              <a:t>29/07/2020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66830B84-C390-4EE9-9A02-F6F12239358C}" type="slidenum">
              <a:rPr lang="fr-FR">
                <a:solidFill>
                  <a:prstClr val="black"/>
                </a:solidFill>
              </a:rPr>
              <a:pPr defTabSz="914400">
                <a:defRPr/>
              </a:pPr>
              <a:t>‹nº›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677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fr-FR" sz="2800" kern="1200" cap="all" dirty="0">
                <a:gradFill>
                  <a:gsLst>
                    <a:gs pos="0">
                      <a:srgbClr val="F8CE56"/>
                    </a:gs>
                    <a:gs pos="12000">
                      <a:srgbClr val="F7DB75"/>
                    </a:gs>
                    <a:gs pos="30000">
                      <a:srgbClr val="FDF5D1"/>
                    </a:gs>
                    <a:gs pos="45000">
                      <a:srgbClr val="FDFBDF"/>
                    </a:gs>
                    <a:gs pos="77000">
                      <a:srgbClr val="F8D574"/>
                    </a:gs>
                    <a:gs pos="100000">
                      <a:srgbClr val="F9D963"/>
                    </a:gs>
                  </a:gsLst>
                  <a:lin ang="5400000" scaled="0"/>
                </a:gra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BB036B06-0A9C-41EB-B8C2-8EBD24F8B11B}" type="datetimeFigureOut">
              <a:rPr lang="fr-FR">
                <a:solidFill>
                  <a:prstClr val="black"/>
                </a:solidFill>
              </a:rPr>
              <a:pPr defTabSz="914400">
                <a:defRPr/>
              </a:pPr>
              <a:t>29/07/2020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2E0B54EA-3048-4F58-BEC1-1C0C89B54930}" type="slidenum">
              <a:rPr lang="fr-FR">
                <a:solidFill>
                  <a:prstClr val="black"/>
                </a:solidFill>
              </a:rPr>
              <a:pPr defTabSz="914400">
                <a:defRPr/>
              </a:pPr>
              <a:t>‹nº›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445588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fr-FR" sz="2800" kern="1200" cap="all" dirty="0">
                <a:gradFill>
                  <a:gsLst>
                    <a:gs pos="0">
                      <a:srgbClr val="F8CE56"/>
                    </a:gs>
                    <a:gs pos="12000">
                      <a:srgbClr val="F7DB75"/>
                    </a:gs>
                    <a:gs pos="30000">
                      <a:srgbClr val="FDF5D1"/>
                    </a:gs>
                    <a:gs pos="45000">
                      <a:srgbClr val="FDFBDF"/>
                    </a:gs>
                    <a:gs pos="77000">
                      <a:srgbClr val="F8D574"/>
                    </a:gs>
                    <a:gs pos="100000">
                      <a:srgbClr val="F9D963"/>
                    </a:gs>
                  </a:gsLst>
                  <a:lin ang="5400000" scaled="0"/>
                </a:gra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6A7F6651-43EB-4AD4-9A1D-598919233DCF}" type="datetimeFigureOut">
              <a:rPr lang="fr-FR">
                <a:solidFill>
                  <a:prstClr val="black"/>
                </a:solidFill>
              </a:rPr>
              <a:pPr defTabSz="914400">
                <a:defRPr/>
              </a:pPr>
              <a:t>29/07/2020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C098C4FA-725B-4C09-A432-F93B013E14F5}" type="slidenum">
              <a:rPr lang="fr-FR">
                <a:solidFill>
                  <a:prstClr val="black"/>
                </a:solidFill>
              </a:rPr>
              <a:pPr defTabSz="914400">
                <a:defRPr/>
              </a:pPr>
              <a:t>‹nº›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32178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623929"/>
      </p:ext>
    </p:extLst>
  </p:cSld>
  <p:clrMapOvr>
    <a:masterClrMapping/>
  </p:clrMapOvr>
  <p:transition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 userDrawn="1"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 defTabSz="914400">
              <a:defRPr/>
            </a:pPr>
            <a:fld id="{C47B956F-0DA9-43A5-BEC8-83E2D7DA6492}" type="datetimeFigureOut">
              <a:rPr lang="fr-FR">
                <a:solidFill>
                  <a:prstClr val="black"/>
                </a:solidFill>
              </a:rPr>
              <a:pPr defTabSz="914400">
                <a:defRPr/>
              </a:pPr>
              <a:t>29/07/2020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 defTabSz="9144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 defTabSz="914400">
              <a:defRPr/>
            </a:pPr>
            <a:fld id="{5E57DBDE-C94F-43A0-9FEC-CA3F037A6BE3}" type="slidenum">
              <a:rPr lang="fr-FR">
                <a:solidFill>
                  <a:prstClr val="black"/>
                </a:solidFill>
              </a:rPr>
              <a:pPr defTabSz="914400">
                <a:defRPr/>
              </a:pPr>
              <a:t>‹nº›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170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81363" y="0"/>
            <a:ext cx="2459037" cy="7651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63938" y="6092825"/>
            <a:ext cx="2459037" cy="7651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fr-FR">
              <a:solidFill>
                <a:prstClr val="white"/>
              </a:solidFill>
            </a:endParaRPr>
          </a:p>
        </p:txBody>
      </p:sp>
      <p:pic>
        <p:nvPicPr>
          <p:cNvPr id="4" name="Picture 2" descr="C:\Users\erwan.noel\Desktop\Logo-LP\Logo-LP\Logo-LP-0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8238" y="6164263"/>
            <a:ext cx="16129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59563" y="5373688"/>
            <a:ext cx="2484437" cy="14382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fr-FR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6234113"/>
            <a:ext cx="138906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 defTabSz="914400">
              <a:defRPr/>
            </a:pPr>
            <a:fld id="{E1492BDB-E323-4FF1-AD3B-82FBFF1F075C}" type="datetimeFigureOut">
              <a:rPr lang="fr-FR"/>
              <a:pPr defTabSz="914400">
                <a:defRPr/>
              </a:pPr>
              <a:t>29/07/2020</a:t>
            </a:fld>
            <a:endParaRPr lang="fr-FR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 defTabSz="914400">
              <a:defRPr/>
            </a:pPr>
            <a:fld id="{73487DF9-1C64-440E-8F22-E1C8346C9060}" type="slidenum">
              <a:rPr lang="fr-FR"/>
              <a:pPr defTabSz="914400"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6735154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 userDrawn="1"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 defTabSz="914400">
              <a:defRPr/>
            </a:pPr>
            <a:fld id="{BDC22E72-7E06-4FAF-BE0A-01AB247E4E09}" type="datetimeFigureOut">
              <a:rPr lang="fr-FR">
                <a:solidFill>
                  <a:prstClr val="black"/>
                </a:solidFill>
              </a:rPr>
              <a:pPr defTabSz="914400">
                <a:defRPr/>
              </a:pPr>
              <a:t>29/07/2020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 defTabSz="9144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 defTabSz="914400">
              <a:defRPr/>
            </a:pPr>
            <a:fld id="{4E13A66D-B2D9-43DE-853C-B51D2592A950}" type="slidenum">
              <a:rPr lang="fr-FR">
                <a:solidFill>
                  <a:prstClr val="black"/>
                </a:solidFill>
              </a:rPr>
              <a:pPr defTabSz="914400">
                <a:defRPr/>
              </a:pPr>
              <a:t>‹nº›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738997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281363" y="0"/>
            <a:ext cx="2459037" cy="7651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3563938" y="6092825"/>
            <a:ext cx="2459037" cy="7651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fr-FR">
              <a:solidFill>
                <a:prstClr val="white"/>
              </a:solidFill>
            </a:endParaRPr>
          </a:p>
        </p:txBody>
      </p:sp>
      <p:pic>
        <p:nvPicPr>
          <p:cNvPr id="4" name="Picture 2" descr="C:\Users\erwan.noel\Desktop\Logo-LP\Logo-LP\Logo-LP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8238" y="6164263"/>
            <a:ext cx="16129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 defTabSz="914400">
              <a:defRPr/>
            </a:pPr>
            <a:fld id="{3F40D168-EE68-4F3C-806A-EB13E0A7FD1B}" type="datetimeFigureOut">
              <a:rPr lang="fr-FR"/>
              <a:pPr defTabSz="914400">
                <a:defRPr/>
              </a:pPr>
              <a:t>29/07/2020</a:t>
            </a:fld>
            <a:endParaRPr lang="fr-FR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 defTabSz="914400">
              <a:defRPr/>
            </a:pPr>
            <a:fld id="{054587EC-57FB-4A68-A9A3-6929BE76F961}" type="slidenum">
              <a:rPr lang="fr-FR"/>
              <a:pPr defTabSz="914400"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9096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entury Gothic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927504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0324073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8304" y="6142363"/>
            <a:ext cx="1758858" cy="720000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 userDrawn="1"/>
        </p:nvSpPr>
        <p:spPr bwMode="auto">
          <a:xfrm>
            <a:off x="914400" y="0"/>
            <a:ext cx="82296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lang="fr-FR" sz="3200" kern="1200" cap="all" dirty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/>
            <a:r>
              <a:rPr smtClean="0">
                <a:solidFill>
                  <a:srgbClr val="FFFFFF"/>
                </a:solidFill>
              </a:rPr>
              <a:t>Modifiez le style du titre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1259632" y="620688"/>
            <a:ext cx="8208912" cy="0"/>
          </a:xfrm>
          <a:prstGeom prst="line">
            <a:avLst/>
          </a:prstGeom>
          <a:ln>
            <a:gradFill flip="none" rotWithShape="1">
              <a:gsLst>
                <a:gs pos="0">
                  <a:srgbClr val="BC8F00">
                    <a:alpha val="48000"/>
                  </a:srgbClr>
                </a:gs>
                <a:gs pos="50000">
                  <a:schemeClr val="bg1"/>
                </a:gs>
                <a:gs pos="100000">
                  <a:srgbClr val="CC9900">
                    <a:alpha val="1000"/>
                  </a:srgb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751137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3656532"/>
      </p:ext>
    </p:extLst>
  </p:cSld>
  <p:clrMapOvr>
    <a:masterClrMapping/>
  </p:clrMapOvr>
  <p:transition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fr-FR" sz="2800" kern="1200" cap="all" dirty="0">
                <a:gradFill>
                  <a:gsLst>
                    <a:gs pos="0">
                      <a:srgbClr val="F8CE56"/>
                    </a:gs>
                    <a:gs pos="12000">
                      <a:srgbClr val="F7DB75"/>
                    </a:gs>
                    <a:gs pos="30000">
                      <a:srgbClr val="FDF5D1"/>
                    </a:gs>
                    <a:gs pos="45000">
                      <a:srgbClr val="FDFBDF"/>
                    </a:gs>
                    <a:gs pos="77000">
                      <a:srgbClr val="F8D574"/>
                    </a:gs>
                    <a:gs pos="100000">
                      <a:srgbClr val="F9D963"/>
                    </a:gs>
                  </a:gsLst>
                  <a:lin ang="5400000" scaled="0"/>
                </a:gra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fld id="{86EE0122-53D6-4278-8C7E-3063AC31FDB7}" type="datetimeFigureOut">
              <a:rPr lang="fr-FR">
                <a:solidFill>
                  <a:prstClr val="black"/>
                </a:solidFill>
              </a:rPr>
              <a:pPr defTabSz="914400">
                <a:defRPr/>
              </a:pPr>
              <a:t>29/07/2020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fld id="{592C1A7B-1F13-4553-B0B6-101E6C955849}" type="slidenum">
              <a:rPr lang="fr-FR">
                <a:solidFill>
                  <a:prstClr val="black"/>
                </a:solidFill>
              </a:rPr>
              <a:pPr defTabSz="914400">
                <a:defRPr/>
              </a:pPr>
              <a:t>‹nº›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138288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1C473245-FFFF-4FD7-94A8-25C5FC61FB41}" type="datetimeFigureOut">
              <a:rPr lang="fr-FR">
                <a:solidFill>
                  <a:prstClr val="black"/>
                </a:solidFill>
              </a:rPr>
              <a:pPr defTabSz="914400">
                <a:defRPr/>
              </a:pPr>
              <a:t>29/07/2020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9E607CEA-CBDB-4CD4-989F-D3CEAC8DD2ED}" type="slidenum">
              <a:rPr lang="fr-FR">
                <a:solidFill>
                  <a:prstClr val="black"/>
                </a:solidFill>
              </a:rPr>
              <a:pPr defTabSz="914400">
                <a:defRPr/>
              </a:pPr>
              <a:t>‹nº›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993282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 userDrawn="1"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 defTabSz="914400">
              <a:defRPr/>
            </a:pPr>
            <a:fld id="{C02C19AE-CB74-4EE0-8208-940CD09191FF}" type="datetimeFigureOut">
              <a:rPr lang="fr-FR">
                <a:solidFill>
                  <a:prstClr val="black"/>
                </a:solidFill>
              </a:rPr>
              <a:pPr defTabSz="914400">
                <a:defRPr/>
              </a:pPr>
              <a:t>29/07/2020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 defTabSz="9144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 defTabSz="914400">
              <a:defRPr/>
            </a:pPr>
            <a:fld id="{B785A83D-7530-44CE-8B0C-714D14EBDB3E}" type="slidenum">
              <a:rPr lang="fr-FR">
                <a:solidFill>
                  <a:prstClr val="black"/>
                </a:solidFill>
              </a:rPr>
              <a:pPr defTabSz="914400">
                <a:defRPr/>
              </a:pPr>
              <a:t>‹nº›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590273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fr-FR" sz="2800" kern="1200" cap="all" dirty="0">
                <a:gradFill>
                  <a:gsLst>
                    <a:gs pos="0">
                      <a:srgbClr val="F8CE56"/>
                    </a:gs>
                    <a:gs pos="12000">
                      <a:srgbClr val="F7DB75"/>
                    </a:gs>
                    <a:gs pos="30000">
                      <a:srgbClr val="FDF5D1"/>
                    </a:gs>
                    <a:gs pos="45000">
                      <a:srgbClr val="FDFBDF"/>
                    </a:gs>
                    <a:gs pos="77000">
                      <a:srgbClr val="F8D574"/>
                    </a:gs>
                    <a:gs pos="100000">
                      <a:srgbClr val="F9D963"/>
                    </a:gs>
                  </a:gsLst>
                  <a:lin ang="5400000" scaled="0"/>
                </a:gra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defTabSz="914400">
              <a:defRPr/>
            </a:pPr>
            <a:fld id="{E9AC02CD-65CE-4219-8F2B-1A3375947D73}" type="datetimeFigureOut">
              <a:rPr lang="fr-FR">
                <a:solidFill>
                  <a:prstClr val="black"/>
                </a:solidFill>
              </a:rPr>
              <a:pPr defTabSz="914400">
                <a:defRPr/>
              </a:pPr>
              <a:t>29/07/2020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defTabSz="914400">
              <a:defRPr/>
            </a:pPr>
            <a:fld id="{C1E92638-BFD3-4BBE-BCD3-9736A121B568}" type="slidenum">
              <a:rPr lang="fr-FR">
                <a:solidFill>
                  <a:prstClr val="black"/>
                </a:solidFill>
              </a:rPr>
              <a:pPr defTabSz="914400">
                <a:defRPr/>
              </a:pPr>
              <a:t>‹nº›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837083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fr-FR" sz="2800" kern="1200" cap="all" dirty="0">
                <a:gradFill>
                  <a:gsLst>
                    <a:gs pos="0">
                      <a:srgbClr val="F8CE56"/>
                    </a:gs>
                    <a:gs pos="12000">
                      <a:srgbClr val="F7DB75"/>
                    </a:gs>
                    <a:gs pos="30000">
                      <a:srgbClr val="FDF5D1"/>
                    </a:gs>
                    <a:gs pos="45000">
                      <a:srgbClr val="FDFBDF"/>
                    </a:gs>
                    <a:gs pos="77000">
                      <a:srgbClr val="F8D574"/>
                    </a:gs>
                    <a:gs pos="100000">
                      <a:srgbClr val="F9D963"/>
                    </a:gs>
                  </a:gsLst>
                  <a:lin ang="5400000" scaled="0"/>
                </a:gra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defTabSz="914400">
              <a:defRPr/>
            </a:pPr>
            <a:fld id="{2D44791D-2E1A-4441-A44B-9680B3C1FD79}" type="datetimeFigureOut">
              <a:rPr lang="fr-FR">
                <a:solidFill>
                  <a:prstClr val="black"/>
                </a:solidFill>
              </a:rPr>
              <a:pPr defTabSz="914400">
                <a:defRPr/>
              </a:pPr>
              <a:t>29/07/2020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defTabSz="914400">
              <a:defRPr/>
            </a:pPr>
            <a:fld id="{E8D54F16-C01B-4B4B-BE06-01E454C8C118}" type="slidenum">
              <a:rPr lang="fr-FR">
                <a:solidFill>
                  <a:prstClr val="black"/>
                </a:solidFill>
              </a:rPr>
              <a:pPr defTabSz="914400">
                <a:defRPr/>
              </a:pPr>
              <a:t>‹nº›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206402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fr-FR" sz="2800" kern="1200" cap="all" dirty="0">
                <a:gradFill>
                  <a:gsLst>
                    <a:gs pos="0">
                      <a:srgbClr val="F8CE56"/>
                    </a:gs>
                    <a:gs pos="12000">
                      <a:srgbClr val="F7DB75"/>
                    </a:gs>
                    <a:gs pos="30000">
                      <a:srgbClr val="FDF5D1"/>
                    </a:gs>
                    <a:gs pos="45000">
                      <a:srgbClr val="FDFBDF"/>
                    </a:gs>
                    <a:gs pos="77000">
                      <a:srgbClr val="F8D574"/>
                    </a:gs>
                    <a:gs pos="100000">
                      <a:srgbClr val="F9D963"/>
                    </a:gs>
                  </a:gsLst>
                  <a:lin ang="5400000" scaled="0"/>
                </a:gra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defTabSz="914400">
              <a:defRPr/>
            </a:pPr>
            <a:fld id="{F3969D7A-2F48-4295-B8DE-05298180713E}" type="datetimeFigureOut">
              <a:rPr lang="fr-FR">
                <a:solidFill>
                  <a:prstClr val="black"/>
                </a:solidFill>
              </a:rPr>
              <a:pPr defTabSz="914400">
                <a:defRPr/>
              </a:pPr>
              <a:t>29/07/2020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defTabSz="914400">
              <a:defRPr/>
            </a:pPr>
            <a:fld id="{5110F638-EA0D-4E27-975B-5D9A950F636C}" type="slidenum">
              <a:rPr lang="fr-FR">
                <a:solidFill>
                  <a:prstClr val="black"/>
                </a:solidFill>
              </a:rPr>
              <a:pPr defTabSz="914400">
                <a:defRPr/>
              </a:pPr>
              <a:t>‹nº›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812964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fr-FR" sz="2800" kern="1200" cap="all" dirty="0">
                <a:gradFill>
                  <a:gsLst>
                    <a:gs pos="0">
                      <a:srgbClr val="F8CE56"/>
                    </a:gs>
                    <a:gs pos="12000">
                      <a:srgbClr val="F7DB75"/>
                    </a:gs>
                    <a:gs pos="30000">
                      <a:srgbClr val="FDF5D1"/>
                    </a:gs>
                    <a:gs pos="45000">
                      <a:srgbClr val="FDFBDF"/>
                    </a:gs>
                    <a:gs pos="77000">
                      <a:srgbClr val="F8D574"/>
                    </a:gs>
                    <a:gs pos="100000">
                      <a:srgbClr val="F9D963"/>
                    </a:gs>
                  </a:gsLst>
                  <a:lin ang="5400000" scaled="0"/>
                </a:gra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defTabSz="914400">
              <a:defRPr/>
            </a:pPr>
            <a:fld id="{A26F99C6-EFA7-45ED-A790-2B14AFEA4351}" type="datetimeFigureOut">
              <a:rPr lang="fr-FR">
                <a:solidFill>
                  <a:prstClr val="black"/>
                </a:solidFill>
              </a:rPr>
              <a:pPr defTabSz="914400">
                <a:defRPr/>
              </a:pPr>
              <a:t>29/07/2020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defTabSz="914400">
              <a:defRPr/>
            </a:pPr>
            <a:fld id="{77D8DC1D-E838-418B-91BE-101FEFB6E6D5}" type="slidenum">
              <a:rPr lang="fr-FR">
                <a:solidFill>
                  <a:prstClr val="black"/>
                </a:solidFill>
              </a:rPr>
              <a:pPr defTabSz="914400">
                <a:defRPr/>
              </a:pPr>
              <a:t>‹nº›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230435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888719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fld id="{C45856CC-6565-452D-8ED6-14DFB6802BE6}" type="datetimeFigureOut">
              <a:rPr lang="fr-FR">
                <a:solidFill>
                  <a:prstClr val="black"/>
                </a:solidFill>
              </a:rPr>
              <a:pPr defTabSz="914400">
                <a:defRPr/>
              </a:pPr>
              <a:t>29/07/2020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fld id="{906E71C0-E825-4071-9190-5CEC3944B432}" type="slidenum">
              <a:rPr lang="fr-FR">
                <a:solidFill>
                  <a:prstClr val="black"/>
                </a:solidFill>
              </a:rPr>
              <a:pPr defTabSz="914400">
                <a:defRPr/>
              </a:pPr>
              <a:t>‹nº›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030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 userDrawn="1"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 defTabSz="914400">
              <a:defRPr/>
            </a:pPr>
            <a:fld id="{DCDF2170-77EE-428D-BBF4-FD079ABA3B90}" type="datetimeFigureOut">
              <a:rPr lang="fr-FR">
                <a:solidFill>
                  <a:prstClr val="black"/>
                </a:solidFill>
              </a:rPr>
              <a:pPr defTabSz="914400">
                <a:defRPr/>
              </a:pPr>
              <a:t>29/07/2020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 defTabSz="9144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 defTabSz="914400">
              <a:defRPr/>
            </a:pPr>
            <a:fld id="{00C02CD9-72C7-4221-B14F-E990052B255C}" type="slidenum">
              <a:rPr lang="fr-FR">
                <a:solidFill>
                  <a:prstClr val="black"/>
                </a:solidFill>
              </a:rPr>
              <a:pPr defTabSz="914400">
                <a:defRPr/>
              </a:pPr>
              <a:t>‹nº›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958038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 userDrawn="1"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 defTabSz="914400">
              <a:defRPr/>
            </a:pPr>
            <a:fld id="{BDC22E72-7E06-4FAF-BE0A-01AB247E4E09}" type="datetimeFigureOut">
              <a:rPr lang="fr-FR">
                <a:solidFill>
                  <a:prstClr val="black"/>
                </a:solidFill>
              </a:rPr>
              <a:pPr defTabSz="914400">
                <a:defRPr/>
              </a:pPr>
              <a:t>29/07/2020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 defTabSz="9144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 defTabSz="914400">
              <a:defRPr/>
            </a:pPr>
            <a:fld id="{4E13A66D-B2D9-43DE-853C-B51D2592A950}" type="slidenum">
              <a:rPr lang="fr-FR">
                <a:solidFill>
                  <a:prstClr val="black"/>
                </a:solidFill>
              </a:rPr>
              <a:pPr defTabSz="914400">
                <a:defRPr/>
              </a:pPr>
              <a:t>‹nº›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21272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403225" y="404813"/>
            <a:ext cx="8337550" cy="6048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00" rIns="91398" bIns="45700" anchor="ctr"/>
          <a:lstStyle/>
          <a:p>
            <a:pPr algn="ctr" defTabSz="914400"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524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524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fr-FR">
              <a:solidFill>
                <a:prstClr val="white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0325" y="122238"/>
            <a:ext cx="35941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/>
          <p:nvPr/>
        </p:nvSpPr>
        <p:spPr>
          <a:xfrm>
            <a:off x="403225" y="404813"/>
            <a:ext cx="8337550" cy="6048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00" rIns="91398" bIns="45700" anchor="ctr"/>
          <a:lstStyle/>
          <a:p>
            <a:pPr algn="ctr" defTabSz="914400"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524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524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fr-FR">
              <a:solidFill>
                <a:prstClr val="white"/>
              </a:solidFill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5825" y="79375"/>
            <a:ext cx="159385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457200" y="668795"/>
            <a:ext cx="8229600" cy="576064"/>
          </a:xfrm>
          <a:prstGeom prst="rect">
            <a:avLst/>
          </a:prstGeom>
        </p:spPr>
        <p:txBody>
          <a:bodyPr/>
          <a:lstStyle>
            <a:lvl1pPr algn="l">
              <a:defRPr sz="2800" i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8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4110493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281363" y="0"/>
            <a:ext cx="2459037" cy="7651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3563938" y="6092825"/>
            <a:ext cx="2459037" cy="7651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fr-FR">
              <a:solidFill>
                <a:prstClr val="white"/>
              </a:solidFill>
            </a:endParaRPr>
          </a:p>
        </p:txBody>
      </p:sp>
      <p:pic>
        <p:nvPicPr>
          <p:cNvPr id="4" name="Picture 2" descr="C:\Users\erwan.noel\Desktop\Logo-LP\Logo-LP\Logo-LP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8238" y="6164263"/>
            <a:ext cx="16129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 defTabSz="914400">
              <a:defRPr/>
            </a:pPr>
            <a:fld id="{3F40D168-EE68-4F3C-806A-EB13E0A7FD1B}" type="datetimeFigureOut">
              <a:rPr lang="fr-FR"/>
              <a:pPr defTabSz="914400">
                <a:defRPr/>
              </a:pPr>
              <a:t>29/07/2020</a:t>
            </a:fld>
            <a:endParaRPr lang="fr-FR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 defTabSz="914400">
              <a:defRPr/>
            </a:pPr>
            <a:fld id="{054587EC-57FB-4A68-A9A3-6929BE76F961}" type="slidenum">
              <a:rPr lang="fr-FR"/>
              <a:pPr defTabSz="914400"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5612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 userDrawn="1"/>
        </p:nvSpPr>
        <p:spPr>
          <a:xfrm>
            <a:off x="3505200" y="5971310"/>
            <a:ext cx="2008909" cy="674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78515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4C90FB-2BA8-47B8-A304-8FBBBE5A322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29/07/2020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71E434-D361-4F17-9E3C-348473AA46C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26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/>
                </a:solidFill>
              </a:rPr>
              <a:pPr/>
              <a:t>29/07/2020</a:t>
            </a:fld>
            <a:endParaRPr lang="fr-BE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/>
                </a:solidFill>
              </a:rPr>
              <a:pPr/>
              <a:t>‹nº›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967806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/>
                </a:solidFill>
              </a:rPr>
              <a:pPr/>
              <a:t>29/07/2020</a:t>
            </a:fld>
            <a:endParaRPr lang="fr-BE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/>
                </a:solidFill>
              </a:rPr>
              <a:pPr/>
              <a:t>‹nº›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120743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/>
                </a:solidFill>
              </a:rPr>
              <a:pPr/>
              <a:t>29/07/2020</a:t>
            </a:fld>
            <a:endParaRPr lang="fr-BE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/>
                </a:solidFill>
              </a:rPr>
              <a:pPr/>
              <a:t>‹nº›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33433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/>
                </a:solidFill>
              </a:rPr>
              <a:pPr/>
              <a:t>29/07/2020</a:t>
            </a:fld>
            <a:endParaRPr lang="fr-BE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/>
                </a:solidFill>
              </a:rPr>
              <a:pPr/>
              <a:t>‹nº›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7332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62547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90588"/>
            <a:ext cx="8229600" cy="5235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fld id="{CD5CA160-FBAD-478E-B3F5-FE7127641E74}" type="datetimeFigureOut">
              <a:rPr lang="fr-FR">
                <a:solidFill>
                  <a:prstClr val="black"/>
                </a:solidFill>
              </a:rPr>
              <a:pPr defTabSz="914400">
                <a:defRPr/>
              </a:pPr>
              <a:t>29/07/2020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fld id="{7BAE0B4A-4EAF-444B-9210-51917F33DDEF}" type="slidenum">
              <a:rPr lang="fr-FR">
                <a:solidFill>
                  <a:prstClr val="black"/>
                </a:solidFill>
              </a:rPr>
              <a:pPr defTabSz="914400">
                <a:defRPr/>
              </a:pPr>
              <a:t>‹nº›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216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/>
                </a:solidFill>
              </a:rPr>
              <a:pPr/>
              <a:t>29/07/2020</a:t>
            </a:fld>
            <a:endParaRPr lang="fr-BE">
              <a:solidFill>
                <a:prstClr val="black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>
              <a:solidFill>
                <a:prstClr val="black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/>
                </a:solidFill>
              </a:rPr>
              <a:pPr/>
              <a:t>‹nº›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347776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/>
                </a:solidFill>
              </a:rPr>
              <a:pPr/>
              <a:t>29/07/2020</a:t>
            </a:fld>
            <a:endParaRPr lang="fr-BE">
              <a:solidFill>
                <a:prstClr val="black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/>
                </a:solidFill>
              </a:rPr>
              <a:pPr/>
              <a:t>‹nº›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901259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/>
                </a:solidFill>
              </a:rPr>
              <a:pPr/>
              <a:t>29/07/2020</a:t>
            </a:fld>
            <a:endParaRPr lang="fr-BE">
              <a:solidFill>
                <a:prstClr val="black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/>
                </a:solidFill>
              </a:rPr>
              <a:pPr/>
              <a:t>‹nº›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524095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/>
                </a:solidFill>
              </a:rPr>
              <a:pPr/>
              <a:t>29/07/2020</a:t>
            </a:fld>
            <a:endParaRPr lang="fr-BE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/>
                </a:solidFill>
              </a:rPr>
              <a:pPr/>
              <a:t>‹nº›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727359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/>
                </a:solidFill>
              </a:rPr>
              <a:pPr/>
              <a:t>29/07/2020</a:t>
            </a:fld>
            <a:endParaRPr lang="fr-BE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/>
                </a:solidFill>
              </a:rPr>
              <a:pPr/>
              <a:t>‹nº›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93255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/>
                </a:solidFill>
              </a:rPr>
              <a:pPr/>
              <a:t>29/07/2020</a:t>
            </a:fld>
            <a:endParaRPr lang="fr-BE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/>
                </a:solidFill>
              </a:rPr>
              <a:pPr/>
              <a:t>‹nº›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188929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/>
                </a:solidFill>
              </a:rPr>
              <a:pPr/>
              <a:t>29/07/2020</a:t>
            </a:fld>
            <a:endParaRPr lang="fr-BE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/>
                </a:solidFill>
              </a:rPr>
              <a:pPr/>
              <a:t>‹nº›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71224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 userDrawn="1"/>
        </p:nvSpPr>
        <p:spPr>
          <a:xfrm>
            <a:off x="3505200" y="5971310"/>
            <a:ext cx="2008909" cy="674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78515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819672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fld id="{C45856CC-6565-452D-8ED6-14DFB6802BE6}" type="datetimeFigureOut">
              <a:rPr lang="fr-FR">
                <a:solidFill>
                  <a:prstClr val="black"/>
                </a:solidFill>
              </a:rPr>
              <a:pPr defTabSz="914400">
                <a:defRPr/>
              </a:pPr>
              <a:t>29/07/2020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fld id="{906E71C0-E825-4071-9190-5CEC3944B432}" type="slidenum">
              <a:rPr lang="fr-FR">
                <a:solidFill>
                  <a:prstClr val="black"/>
                </a:solidFill>
              </a:rPr>
              <a:pPr defTabSz="914400">
                <a:defRPr/>
              </a:pPr>
              <a:t>‹nº›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844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4C90FB-2BA8-47B8-A304-8FBBBE5A322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29/07/2020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71E434-D361-4F17-9E3C-348473AA46C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21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17443"/>
      </p:ext>
    </p:extLst>
  </p:cSld>
  <p:clrMapOvr>
    <a:masterClrMapping/>
  </p:clrMapOvr>
  <p:transition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8181684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/>
                </a:solidFill>
              </a:rPr>
              <a:pPr/>
              <a:t>29/07/2020</a:t>
            </a:fld>
            <a:endParaRPr lang="fr-BE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/>
                </a:solidFill>
              </a:rPr>
              <a:pPr/>
              <a:t>‹nº›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097312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/>
                </a:solidFill>
              </a:rPr>
              <a:pPr/>
              <a:t>29/07/2020</a:t>
            </a:fld>
            <a:endParaRPr lang="fr-BE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/>
                </a:solidFill>
              </a:rPr>
              <a:pPr/>
              <a:t>‹nº›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48634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/>
                </a:solidFill>
              </a:rPr>
              <a:pPr/>
              <a:t>29/07/2020</a:t>
            </a:fld>
            <a:endParaRPr lang="fr-BE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/>
                </a:solidFill>
              </a:rPr>
              <a:pPr/>
              <a:t>‹nº›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373201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/>
                </a:solidFill>
              </a:rPr>
              <a:pPr/>
              <a:t>29/07/2020</a:t>
            </a:fld>
            <a:endParaRPr lang="fr-BE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/>
                </a:solidFill>
              </a:rPr>
              <a:pPr/>
              <a:t>‹nº›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801125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/>
                </a:solidFill>
              </a:rPr>
              <a:pPr/>
              <a:t>29/07/2020</a:t>
            </a:fld>
            <a:endParaRPr lang="fr-BE">
              <a:solidFill>
                <a:prstClr val="black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>
              <a:solidFill>
                <a:prstClr val="black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/>
                </a:solidFill>
              </a:rPr>
              <a:pPr/>
              <a:t>‹nº›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538774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/>
                </a:solidFill>
              </a:rPr>
              <a:pPr/>
              <a:t>29/07/2020</a:t>
            </a:fld>
            <a:endParaRPr lang="fr-BE">
              <a:solidFill>
                <a:prstClr val="black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/>
                </a:solidFill>
              </a:rPr>
              <a:pPr/>
              <a:t>‹nº›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054573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/>
                </a:solidFill>
              </a:rPr>
              <a:pPr/>
              <a:t>29/07/2020</a:t>
            </a:fld>
            <a:endParaRPr lang="fr-BE">
              <a:solidFill>
                <a:prstClr val="black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/>
                </a:solidFill>
              </a:rPr>
              <a:pPr/>
              <a:t>‹nº›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2449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/>
                </a:solidFill>
              </a:rPr>
              <a:pPr/>
              <a:t>29/07/2020</a:t>
            </a:fld>
            <a:endParaRPr lang="fr-BE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/>
                </a:solidFill>
              </a:rPr>
              <a:pPr/>
              <a:t>‹nº›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067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/>
              <a:pPr/>
              <a:t>29/07/2020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/>
              <a:pPr/>
              <a:t>‹nº›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481357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625475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fld id="{C842415C-A989-45E7-8932-FB21007713BE}" type="datetimeFigureOut">
              <a:rPr lang="fr-FR">
                <a:solidFill>
                  <a:prstClr val="black"/>
                </a:solidFill>
              </a:rPr>
              <a:pPr defTabSz="914400">
                <a:defRPr/>
              </a:pPr>
              <a:t>29/07/2020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fld id="{46DE9EFF-D455-4E1F-8ACB-AAECCE586964}" type="slidenum">
              <a:rPr lang="fr-FR">
                <a:solidFill>
                  <a:prstClr val="black"/>
                </a:solidFill>
              </a:rPr>
              <a:pPr defTabSz="914400">
                <a:defRPr/>
              </a:pPr>
              <a:t>‹nº›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338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/>
                </a:solidFill>
              </a:rPr>
              <a:pPr/>
              <a:t>29/07/2020</a:t>
            </a:fld>
            <a:endParaRPr lang="fr-BE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/>
                </a:solidFill>
              </a:rPr>
              <a:pPr/>
              <a:t>‹nº›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680178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/>
                </a:solidFill>
              </a:rPr>
              <a:pPr/>
              <a:t>29/07/2020</a:t>
            </a:fld>
            <a:endParaRPr lang="fr-BE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/>
                </a:solidFill>
              </a:rPr>
              <a:pPr/>
              <a:t>‹nº›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041644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/>
                </a:solidFill>
              </a:rPr>
              <a:pPr/>
              <a:t>29/07/2020</a:t>
            </a:fld>
            <a:endParaRPr lang="fr-BE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/>
                </a:solidFill>
              </a:rPr>
              <a:pPr/>
              <a:t>‹nº›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998780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8196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fld id="{C45856CC-6565-452D-8ED6-14DFB6802BE6}" type="datetimeFigureOut">
              <a:rPr lang="fr-FR">
                <a:solidFill>
                  <a:prstClr val="black"/>
                </a:solidFill>
              </a:rPr>
              <a:pPr defTabSz="914400">
                <a:defRPr/>
              </a:pPr>
              <a:t>29/07/2020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fld id="{906E71C0-E825-4071-9190-5CEC3944B432}" type="slidenum">
              <a:rPr lang="fr-FR">
                <a:solidFill>
                  <a:prstClr val="black"/>
                </a:solidFill>
              </a:rPr>
              <a:pPr defTabSz="914400">
                <a:defRPr/>
              </a:pPr>
              <a:t>‹nº›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017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12135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63663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40697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62547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90588"/>
            <a:ext cx="8229600" cy="5235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fld id="{CD5CA160-FBAD-478E-B3F5-FE7127641E74}" type="datetimeFigureOut">
              <a:rPr lang="fr-FR">
                <a:solidFill>
                  <a:prstClr val="black"/>
                </a:solidFill>
              </a:rPr>
              <a:pPr defTabSz="914400">
                <a:defRPr/>
              </a:pPr>
              <a:t>29/07/2020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fld id="{7BAE0B4A-4EAF-444B-9210-51917F33DDEF}" type="slidenum">
              <a:rPr lang="fr-FR">
                <a:solidFill>
                  <a:prstClr val="black"/>
                </a:solidFill>
              </a:rPr>
              <a:pPr defTabSz="914400">
                <a:defRPr/>
              </a:pPr>
              <a:t>‹nº›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7954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625475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fld id="{C842415C-A989-45E7-8932-FB21007713BE}" type="datetimeFigureOut">
              <a:rPr lang="fr-FR">
                <a:solidFill>
                  <a:prstClr val="black"/>
                </a:solidFill>
              </a:rPr>
              <a:pPr defTabSz="914400">
                <a:defRPr/>
              </a:pPr>
              <a:t>29/07/2020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fld id="{46DE9EFF-D455-4E1F-8ACB-AAECCE586964}" type="slidenum">
              <a:rPr lang="fr-FR">
                <a:solidFill>
                  <a:prstClr val="black"/>
                </a:solidFill>
              </a:rPr>
              <a:pPr defTabSz="914400">
                <a:defRPr/>
              </a:pPr>
              <a:t>‹nº›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413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fld id="{C45856CC-6565-452D-8ED6-14DFB6802BE6}" type="datetimeFigureOut">
              <a:rPr lang="fr-FR">
                <a:solidFill>
                  <a:prstClr val="black"/>
                </a:solidFill>
              </a:rPr>
              <a:pPr defTabSz="914400">
                <a:defRPr/>
              </a:pPr>
              <a:t>29/07/2020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fld id="{906E71C0-E825-4071-9190-5CEC3944B432}" type="slidenum">
              <a:rPr lang="fr-FR">
                <a:solidFill>
                  <a:prstClr val="black"/>
                </a:solidFill>
              </a:rPr>
              <a:pPr defTabSz="914400">
                <a:defRPr/>
              </a:pPr>
              <a:t>‹nº›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913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79173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3870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/>
              <a:pPr/>
              <a:t>29/07/2020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/>
              <a:pPr/>
              <a:t>‹nº›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418167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 userDrawn="1"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 defTabSz="914400">
              <a:defRPr/>
            </a:pPr>
            <a:fld id="{C47B956F-0DA9-43A5-BEC8-83E2D7DA6492}" type="datetimeFigureOut">
              <a:rPr lang="fr-FR">
                <a:solidFill>
                  <a:prstClr val="black"/>
                </a:solidFill>
              </a:rPr>
              <a:pPr defTabSz="914400">
                <a:defRPr/>
              </a:pPr>
              <a:t>29/07/2020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 defTabSz="9144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 defTabSz="914400">
              <a:defRPr/>
            </a:pPr>
            <a:fld id="{5E57DBDE-C94F-43A0-9FEC-CA3F037A6BE3}" type="slidenum">
              <a:rPr lang="fr-FR">
                <a:solidFill>
                  <a:prstClr val="black"/>
                </a:solidFill>
              </a:rPr>
              <a:pPr defTabSz="914400">
                <a:defRPr/>
              </a:pPr>
              <a:t>‹nº›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131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fr-FR" sz="2800" kern="1200" cap="all" dirty="0">
                <a:gradFill>
                  <a:gsLst>
                    <a:gs pos="0">
                      <a:srgbClr val="F8CE56"/>
                    </a:gs>
                    <a:gs pos="12000">
                      <a:srgbClr val="F7DB75"/>
                    </a:gs>
                    <a:gs pos="30000">
                      <a:srgbClr val="FDF5D1"/>
                    </a:gs>
                    <a:gs pos="45000">
                      <a:srgbClr val="FDFBDF"/>
                    </a:gs>
                    <a:gs pos="77000">
                      <a:srgbClr val="F8D574"/>
                    </a:gs>
                    <a:gs pos="100000">
                      <a:srgbClr val="F9D963"/>
                    </a:gs>
                  </a:gsLst>
                  <a:lin ang="5400000" scaled="0"/>
                </a:gra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DA146BCD-D09A-441F-AA1A-DF4A4D7D74C7}" type="datetimeFigureOut">
              <a:rPr lang="fr-FR">
                <a:solidFill>
                  <a:prstClr val="black"/>
                </a:solidFill>
              </a:rPr>
              <a:pPr defTabSz="914400">
                <a:defRPr/>
              </a:pPr>
              <a:t>29/07/2020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66830B84-C390-4EE9-9A02-F6F12239358C}" type="slidenum">
              <a:rPr lang="fr-FR">
                <a:solidFill>
                  <a:prstClr val="black"/>
                </a:solidFill>
              </a:rPr>
              <a:pPr defTabSz="914400">
                <a:defRPr/>
              </a:pPr>
              <a:t>‹nº›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863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39399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2207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40092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2196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61080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85383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36261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826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/>
              <a:pPr/>
              <a:t>29/07/2020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/>
              <a:pPr/>
              <a:t>‹nº›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843162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24138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1663033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56091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 userDrawn="1"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 defTabSz="914400">
              <a:defRPr/>
            </a:pPr>
            <a:fld id="{C47B956F-0DA9-43A5-BEC8-83E2D7DA6492}" type="datetimeFigureOut">
              <a:rPr lang="fr-FR">
                <a:solidFill>
                  <a:prstClr val="black"/>
                </a:solidFill>
              </a:rPr>
              <a:pPr defTabSz="914400">
                <a:defRPr/>
              </a:pPr>
              <a:t>29/07/2020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 defTabSz="9144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 defTabSz="914400">
              <a:defRPr/>
            </a:pPr>
            <a:fld id="{5E57DBDE-C94F-43A0-9FEC-CA3F037A6BE3}" type="slidenum">
              <a:rPr lang="fr-FR">
                <a:solidFill>
                  <a:prstClr val="black"/>
                </a:solidFill>
              </a:rPr>
              <a:pPr defTabSz="914400">
                <a:defRPr/>
              </a:pPr>
              <a:t>‹nº›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455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fr-FR" sz="2800" kern="1200" cap="all" dirty="0">
                <a:gradFill>
                  <a:gsLst>
                    <a:gs pos="0">
                      <a:srgbClr val="F8CE56"/>
                    </a:gs>
                    <a:gs pos="12000">
                      <a:srgbClr val="F7DB75"/>
                    </a:gs>
                    <a:gs pos="30000">
                      <a:srgbClr val="FDF5D1"/>
                    </a:gs>
                    <a:gs pos="45000">
                      <a:srgbClr val="FDFBDF"/>
                    </a:gs>
                    <a:gs pos="77000">
                      <a:srgbClr val="F8D574"/>
                    </a:gs>
                    <a:gs pos="100000">
                      <a:srgbClr val="F9D963"/>
                    </a:gs>
                  </a:gsLst>
                  <a:lin ang="5400000" scaled="0"/>
                </a:gra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DA146BCD-D09A-441F-AA1A-DF4A4D7D74C7}" type="datetimeFigureOut">
              <a:rPr lang="fr-FR">
                <a:solidFill>
                  <a:prstClr val="black"/>
                </a:solidFill>
              </a:rPr>
              <a:pPr defTabSz="914400">
                <a:defRPr/>
              </a:pPr>
              <a:t>29/07/2020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66830B84-C390-4EE9-9A02-F6F12239358C}" type="slidenum">
              <a:rPr lang="fr-FR">
                <a:solidFill>
                  <a:prstClr val="black"/>
                </a:solidFill>
              </a:rPr>
              <a:pPr defTabSz="914400">
                <a:defRPr/>
              </a:pPr>
              <a:t>‹nº›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221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39503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37323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28910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62651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3798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/>
              <a:pPr/>
              <a:t>29/07/2020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/>
              <a:pPr/>
              <a:t>‹nº›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328832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57256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44526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38022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fr-FR" sz="2800" kern="1200" cap="all" dirty="0">
                <a:gradFill>
                  <a:gsLst>
                    <a:gs pos="0">
                      <a:srgbClr val="F8CE56"/>
                    </a:gs>
                    <a:gs pos="12000">
                      <a:srgbClr val="F7DB75"/>
                    </a:gs>
                    <a:gs pos="30000">
                      <a:srgbClr val="FDF5D1"/>
                    </a:gs>
                    <a:gs pos="45000">
                      <a:srgbClr val="FDFBDF"/>
                    </a:gs>
                    <a:gs pos="77000">
                      <a:srgbClr val="F8D574"/>
                    </a:gs>
                    <a:gs pos="100000">
                      <a:srgbClr val="F9D963"/>
                    </a:gs>
                  </a:gsLst>
                  <a:lin ang="5400000" scaled="0"/>
                </a:gra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fld id="{C69B36A0-A7FC-490B-B5BA-994F848C60BE}" type="datetimeFigureOut">
              <a:rPr lang="fr-FR">
                <a:solidFill>
                  <a:prstClr val="black"/>
                </a:solidFill>
              </a:rPr>
              <a:pPr defTabSz="914400">
                <a:defRPr/>
              </a:pPr>
              <a:t>29/07/2020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fld id="{57A1CD5A-40BD-4611-B1DC-6CC40D1A99BA}" type="slidenum">
              <a:rPr lang="fr-FR">
                <a:solidFill>
                  <a:prstClr val="black"/>
                </a:solidFill>
              </a:rPr>
              <a:pPr defTabSz="914400">
                <a:defRPr/>
              </a:pPr>
              <a:t>‹nº›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4986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9312FFFF-EC59-4510-B2D2-F6F0FA56CE27}" type="datetimeFigureOut">
              <a:rPr lang="fr-FR">
                <a:solidFill>
                  <a:prstClr val="black"/>
                </a:solidFill>
              </a:rPr>
              <a:pPr defTabSz="914400">
                <a:defRPr/>
              </a:pPr>
              <a:t>29/07/2020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B5F0DCDA-5611-42D6-9B72-A92C32517A4F}" type="slidenum">
              <a:rPr lang="fr-FR">
                <a:solidFill>
                  <a:prstClr val="black"/>
                </a:solidFill>
              </a:rPr>
              <a:pPr defTabSz="914400">
                <a:defRPr/>
              </a:pPr>
              <a:t>‹nº›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5638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285888" y="497271"/>
            <a:ext cx="1771685" cy="1144120"/>
          </a:xfrm>
          <a:prstGeom prst="rect">
            <a:avLst/>
          </a:prstGeom>
        </p:spPr>
        <p:txBody>
          <a:bodyPr/>
          <a:lstStyle>
            <a:lvl1pPr algn="r">
              <a:lnSpc>
                <a:spcPct val="80000"/>
              </a:lnSpc>
              <a:tabLst>
                <a:tab pos="714375" algn="l"/>
              </a:tabLst>
              <a:defRPr sz="2400" cap="all" spc="100" baseline="0">
                <a:solidFill>
                  <a:srgbClr val="AD55A9"/>
                </a:solidFill>
                <a:latin typeface="ITC Avant Garde Std XLt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0"/>
          </p:nvPr>
        </p:nvSpPr>
        <p:spPr>
          <a:xfrm>
            <a:off x="2211165" y="1447593"/>
            <a:ext cx="6780519" cy="46487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ITC Avant Garde Std Bk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ITC Avant Garde Std Bk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ITC Avant Garde Std Bk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ITC Avant Garde Std Bk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ITC Avant Garde Std Bk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94386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08850" y="5949950"/>
            <a:ext cx="1835150" cy="7921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5854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 userDrawn="1"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 defTabSz="914400">
              <a:defRPr/>
            </a:pPr>
            <a:fld id="{573336A9-8E1C-4F70-A103-474A47146B4F}" type="datetimeFigureOut">
              <a:rPr lang="fr-FR">
                <a:solidFill>
                  <a:prstClr val="black"/>
                </a:solidFill>
              </a:rPr>
              <a:pPr defTabSz="914400">
                <a:defRPr/>
              </a:pPr>
              <a:t>29/07/2020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 defTabSz="9144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 defTabSz="914400">
              <a:defRPr/>
            </a:pPr>
            <a:fld id="{E0FBBD3F-A320-4260-B475-8049205B00DF}" type="slidenum">
              <a:rPr lang="fr-FR">
                <a:solidFill>
                  <a:prstClr val="black"/>
                </a:solidFill>
              </a:rPr>
              <a:pPr defTabSz="914400">
                <a:defRPr/>
              </a:pPr>
              <a:t>‹nº›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56693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fr-FR" sz="2800" kern="1200" cap="all" dirty="0">
                <a:gradFill>
                  <a:gsLst>
                    <a:gs pos="0">
                      <a:srgbClr val="F8CE56"/>
                    </a:gs>
                    <a:gs pos="12000">
                      <a:srgbClr val="F7DB75"/>
                    </a:gs>
                    <a:gs pos="30000">
                      <a:srgbClr val="FDF5D1"/>
                    </a:gs>
                    <a:gs pos="45000">
                      <a:srgbClr val="FDFBDF"/>
                    </a:gs>
                    <a:gs pos="77000">
                      <a:srgbClr val="F8D574"/>
                    </a:gs>
                    <a:gs pos="100000">
                      <a:srgbClr val="F9D963"/>
                    </a:gs>
                  </a:gsLst>
                  <a:lin ang="5400000" scaled="0"/>
                </a:gra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DA146BCD-D09A-441F-AA1A-DF4A4D7D74C7}" type="datetimeFigureOut">
              <a:rPr lang="fr-FR">
                <a:solidFill>
                  <a:prstClr val="black"/>
                </a:solidFill>
              </a:rPr>
              <a:pPr defTabSz="914400">
                <a:defRPr/>
              </a:pPr>
              <a:t>29/07/2020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66830B84-C390-4EE9-9A02-F6F12239358C}" type="slidenum">
              <a:rPr lang="fr-FR">
                <a:solidFill>
                  <a:prstClr val="black"/>
                </a:solidFill>
              </a:rPr>
              <a:pPr defTabSz="914400">
                <a:defRPr/>
              </a:pPr>
              <a:t>‹nº›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007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fr-FR" sz="2800" kern="1200" cap="all" dirty="0">
                <a:gradFill>
                  <a:gsLst>
                    <a:gs pos="0">
                      <a:srgbClr val="F8CE56"/>
                    </a:gs>
                    <a:gs pos="12000">
                      <a:srgbClr val="F7DB75"/>
                    </a:gs>
                    <a:gs pos="30000">
                      <a:srgbClr val="FDF5D1"/>
                    </a:gs>
                    <a:gs pos="45000">
                      <a:srgbClr val="FDFBDF"/>
                    </a:gs>
                    <a:gs pos="77000">
                      <a:srgbClr val="F8D574"/>
                    </a:gs>
                    <a:gs pos="100000">
                      <a:srgbClr val="F9D963"/>
                    </a:gs>
                  </a:gsLst>
                  <a:lin ang="5400000" scaled="0"/>
                </a:gra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BB036B06-0A9C-41EB-B8C2-8EBD24F8B11B}" type="datetimeFigureOut">
              <a:rPr lang="fr-FR">
                <a:solidFill>
                  <a:prstClr val="black"/>
                </a:solidFill>
              </a:rPr>
              <a:pPr defTabSz="914400">
                <a:defRPr/>
              </a:pPr>
              <a:t>29/07/2020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2E0B54EA-3048-4F58-BEC1-1C0C89B54930}" type="slidenum">
              <a:rPr lang="fr-FR">
                <a:solidFill>
                  <a:prstClr val="black"/>
                </a:solidFill>
              </a:rPr>
              <a:pPr defTabSz="914400">
                <a:defRPr/>
              </a:pPr>
              <a:t>‹nº›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1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/>
              <a:pPr/>
              <a:t>29/07/2020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/>
              <a:pPr/>
              <a:t>‹nº›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87380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fr-FR" sz="2800" kern="1200" cap="all" dirty="0">
                <a:gradFill>
                  <a:gsLst>
                    <a:gs pos="0">
                      <a:srgbClr val="F8CE56"/>
                    </a:gs>
                    <a:gs pos="12000">
                      <a:srgbClr val="F7DB75"/>
                    </a:gs>
                    <a:gs pos="30000">
                      <a:srgbClr val="FDF5D1"/>
                    </a:gs>
                    <a:gs pos="45000">
                      <a:srgbClr val="FDFBDF"/>
                    </a:gs>
                    <a:gs pos="77000">
                      <a:srgbClr val="F8D574"/>
                    </a:gs>
                    <a:gs pos="100000">
                      <a:srgbClr val="F9D963"/>
                    </a:gs>
                  </a:gsLst>
                  <a:lin ang="5400000" scaled="0"/>
                </a:gra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6A7F6651-43EB-4AD4-9A1D-598919233DCF}" type="datetimeFigureOut">
              <a:rPr lang="fr-FR">
                <a:solidFill>
                  <a:prstClr val="black"/>
                </a:solidFill>
              </a:rPr>
              <a:pPr defTabSz="914400">
                <a:defRPr/>
              </a:pPr>
              <a:t>29/07/2020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C098C4FA-725B-4C09-A432-F93B013E14F5}" type="slidenum">
              <a:rPr lang="fr-FR">
                <a:solidFill>
                  <a:prstClr val="black"/>
                </a:solidFill>
              </a:rPr>
              <a:pPr defTabSz="914400">
                <a:defRPr/>
              </a:pPr>
              <a:t>‹nº›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4453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8856693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 userDrawn="1"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 defTabSz="914400">
              <a:defRPr/>
            </a:pPr>
            <a:fld id="{C47B956F-0DA9-43A5-BEC8-83E2D7DA6492}" type="datetimeFigureOut">
              <a:rPr lang="fr-FR">
                <a:solidFill>
                  <a:prstClr val="black"/>
                </a:solidFill>
              </a:rPr>
              <a:pPr defTabSz="914400">
                <a:defRPr/>
              </a:pPr>
              <a:t>29/07/2020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 defTabSz="9144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 defTabSz="914400">
              <a:defRPr/>
            </a:pPr>
            <a:fld id="{5E57DBDE-C94F-43A0-9FEC-CA3F037A6BE3}" type="slidenum">
              <a:rPr lang="fr-FR">
                <a:solidFill>
                  <a:prstClr val="black"/>
                </a:solidFill>
              </a:rPr>
              <a:pPr defTabSz="914400">
                <a:defRPr/>
              </a:pPr>
              <a:t>‹nº›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617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81363" y="0"/>
            <a:ext cx="2459037" cy="7651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63938" y="6092825"/>
            <a:ext cx="2459037" cy="7651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fr-FR">
              <a:solidFill>
                <a:prstClr val="white"/>
              </a:solidFill>
            </a:endParaRPr>
          </a:p>
        </p:txBody>
      </p:sp>
      <p:pic>
        <p:nvPicPr>
          <p:cNvPr id="4" name="Picture 2" descr="C:\Users\erwan.noel\Desktop\Logo-LP\Logo-LP\Logo-LP-0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8238" y="6164263"/>
            <a:ext cx="16129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59563" y="5373688"/>
            <a:ext cx="2484437" cy="14382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fr-FR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6234113"/>
            <a:ext cx="138906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 defTabSz="914400">
              <a:defRPr/>
            </a:pPr>
            <a:fld id="{E1492BDB-E323-4FF1-AD3B-82FBFF1F075C}" type="datetimeFigureOut">
              <a:rPr lang="fr-FR"/>
              <a:pPr defTabSz="914400">
                <a:defRPr/>
              </a:pPr>
              <a:t>29/07/2020</a:t>
            </a:fld>
            <a:endParaRPr lang="fr-FR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 defTabSz="914400">
              <a:defRPr/>
            </a:pPr>
            <a:fld id="{73487DF9-1C64-440E-8F22-E1C8346C9060}" type="slidenum">
              <a:rPr lang="fr-FR"/>
              <a:pPr defTabSz="914400"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47973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 userDrawn="1"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 defTabSz="914400">
              <a:defRPr/>
            </a:pPr>
            <a:fld id="{BDC22E72-7E06-4FAF-BE0A-01AB247E4E09}" type="datetimeFigureOut">
              <a:rPr lang="fr-FR">
                <a:solidFill>
                  <a:prstClr val="black"/>
                </a:solidFill>
              </a:rPr>
              <a:pPr defTabSz="914400">
                <a:defRPr/>
              </a:pPr>
              <a:t>29/07/2020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 defTabSz="9144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 defTabSz="914400">
              <a:defRPr/>
            </a:pPr>
            <a:fld id="{4E13A66D-B2D9-43DE-853C-B51D2592A950}" type="slidenum">
              <a:rPr lang="fr-FR">
                <a:solidFill>
                  <a:prstClr val="black"/>
                </a:solidFill>
              </a:rPr>
              <a:pPr defTabSz="914400">
                <a:defRPr/>
              </a:pPr>
              <a:t>‹nº›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8582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281363" y="0"/>
            <a:ext cx="2459037" cy="7651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3563938" y="6092825"/>
            <a:ext cx="2459037" cy="7651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fr-FR">
              <a:solidFill>
                <a:prstClr val="white"/>
              </a:solidFill>
            </a:endParaRPr>
          </a:p>
        </p:txBody>
      </p:sp>
      <p:pic>
        <p:nvPicPr>
          <p:cNvPr id="4" name="Picture 2" descr="C:\Users\erwan.noel\Desktop\Logo-LP\Logo-LP\Logo-LP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8238" y="6164263"/>
            <a:ext cx="16129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 defTabSz="914400">
              <a:defRPr/>
            </a:pPr>
            <a:fld id="{3F40D168-EE68-4F3C-806A-EB13E0A7FD1B}" type="datetimeFigureOut">
              <a:rPr lang="fr-FR"/>
              <a:pPr defTabSz="914400">
                <a:defRPr/>
              </a:pPr>
              <a:t>29/07/2020</a:t>
            </a:fld>
            <a:endParaRPr lang="fr-FR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 defTabSz="914400">
              <a:defRPr/>
            </a:pPr>
            <a:fld id="{054587EC-57FB-4A68-A9A3-6929BE76F961}" type="slidenum">
              <a:rPr lang="fr-FR"/>
              <a:pPr defTabSz="914400"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8135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entury Gothic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298762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8304" y="6142363"/>
            <a:ext cx="1758858" cy="720000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 userDrawn="1"/>
        </p:nvSpPr>
        <p:spPr bwMode="auto">
          <a:xfrm>
            <a:off x="914400" y="0"/>
            <a:ext cx="82296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lang="fr-FR" sz="3200" kern="1200" cap="all" dirty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/>
            <a:r>
              <a:rPr smtClean="0">
                <a:solidFill>
                  <a:srgbClr val="FFFFFF"/>
                </a:solidFill>
              </a:rPr>
              <a:t>Modifiez le style du titre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1259632" y="620688"/>
            <a:ext cx="8208912" cy="0"/>
          </a:xfrm>
          <a:prstGeom prst="line">
            <a:avLst/>
          </a:prstGeom>
          <a:ln>
            <a:gradFill flip="none" rotWithShape="1">
              <a:gsLst>
                <a:gs pos="0">
                  <a:srgbClr val="BC8F00">
                    <a:alpha val="48000"/>
                  </a:srgbClr>
                </a:gs>
                <a:gs pos="50000">
                  <a:schemeClr val="bg1"/>
                </a:gs>
                <a:gs pos="100000">
                  <a:srgbClr val="CC9900">
                    <a:alpha val="1000"/>
                  </a:srgb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09932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2232912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fr-FR" sz="2800" kern="1200" cap="all" dirty="0">
                <a:gradFill>
                  <a:gsLst>
                    <a:gs pos="0">
                      <a:srgbClr val="F8CE56"/>
                    </a:gs>
                    <a:gs pos="12000">
                      <a:srgbClr val="F7DB75"/>
                    </a:gs>
                    <a:gs pos="30000">
                      <a:srgbClr val="FDF5D1"/>
                    </a:gs>
                    <a:gs pos="45000">
                      <a:srgbClr val="FDFBDF"/>
                    </a:gs>
                    <a:gs pos="77000">
                      <a:srgbClr val="F8D574"/>
                    </a:gs>
                    <a:gs pos="100000">
                      <a:srgbClr val="F9D963"/>
                    </a:gs>
                  </a:gsLst>
                  <a:lin ang="5400000" scaled="0"/>
                </a:gra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fld id="{86EE0122-53D6-4278-8C7E-3063AC31FDB7}" type="datetimeFigureOut">
              <a:rPr lang="fr-FR">
                <a:solidFill>
                  <a:prstClr val="black"/>
                </a:solidFill>
              </a:rPr>
              <a:pPr defTabSz="914400">
                <a:defRPr/>
              </a:pPr>
              <a:t>29/07/2020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fld id="{592C1A7B-1F13-4553-B0B6-101E6C955849}" type="slidenum">
              <a:rPr lang="fr-FR">
                <a:solidFill>
                  <a:prstClr val="black"/>
                </a:solidFill>
              </a:rPr>
              <a:pPr defTabSz="914400">
                <a:defRPr/>
              </a:pPr>
              <a:t>‹nº›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311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/>
              <a:pPr/>
              <a:t>29/07/2020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/>
              <a:pPr/>
              <a:t>‹nº›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2941848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1C473245-FFFF-4FD7-94A8-25C5FC61FB41}" type="datetimeFigureOut">
              <a:rPr lang="fr-FR">
                <a:solidFill>
                  <a:prstClr val="black"/>
                </a:solidFill>
              </a:rPr>
              <a:pPr defTabSz="914400">
                <a:defRPr/>
              </a:pPr>
              <a:t>29/07/2020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9E607CEA-CBDB-4CD4-989F-D3CEAC8DD2ED}" type="slidenum">
              <a:rPr lang="fr-FR">
                <a:solidFill>
                  <a:prstClr val="black"/>
                </a:solidFill>
              </a:rPr>
              <a:pPr defTabSz="914400">
                <a:defRPr/>
              </a:pPr>
              <a:t>‹nº›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0853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 userDrawn="1"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 defTabSz="914400">
              <a:defRPr/>
            </a:pPr>
            <a:fld id="{C02C19AE-CB74-4EE0-8208-940CD09191FF}" type="datetimeFigureOut">
              <a:rPr lang="fr-FR">
                <a:solidFill>
                  <a:prstClr val="black"/>
                </a:solidFill>
              </a:rPr>
              <a:pPr defTabSz="914400">
                <a:defRPr/>
              </a:pPr>
              <a:t>29/07/2020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 defTabSz="9144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 defTabSz="914400">
              <a:defRPr/>
            </a:pPr>
            <a:fld id="{B785A83D-7530-44CE-8B0C-714D14EBDB3E}" type="slidenum">
              <a:rPr lang="fr-FR">
                <a:solidFill>
                  <a:prstClr val="black"/>
                </a:solidFill>
              </a:rPr>
              <a:pPr defTabSz="914400">
                <a:defRPr/>
              </a:pPr>
              <a:t>‹nº›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1487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fr-FR" sz="2800" kern="1200" cap="all" dirty="0">
                <a:gradFill>
                  <a:gsLst>
                    <a:gs pos="0">
                      <a:srgbClr val="F8CE56"/>
                    </a:gs>
                    <a:gs pos="12000">
                      <a:srgbClr val="F7DB75"/>
                    </a:gs>
                    <a:gs pos="30000">
                      <a:srgbClr val="FDF5D1"/>
                    </a:gs>
                    <a:gs pos="45000">
                      <a:srgbClr val="FDFBDF"/>
                    </a:gs>
                    <a:gs pos="77000">
                      <a:srgbClr val="F8D574"/>
                    </a:gs>
                    <a:gs pos="100000">
                      <a:srgbClr val="F9D963"/>
                    </a:gs>
                  </a:gsLst>
                  <a:lin ang="5400000" scaled="0"/>
                </a:gra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defTabSz="914400">
              <a:defRPr/>
            </a:pPr>
            <a:fld id="{E9AC02CD-65CE-4219-8F2B-1A3375947D73}" type="datetimeFigureOut">
              <a:rPr lang="fr-FR">
                <a:solidFill>
                  <a:prstClr val="black"/>
                </a:solidFill>
              </a:rPr>
              <a:pPr defTabSz="914400">
                <a:defRPr/>
              </a:pPr>
              <a:t>29/07/2020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defTabSz="914400">
              <a:defRPr/>
            </a:pPr>
            <a:fld id="{C1E92638-BFD3-4BBE-BCD3-9736A121B568}" type="slidenum">
              <a:rPr lang="fr-FR">
                <a:solidFill>
                  <a:prstClr val="black"/>
                </a:solidFill>
              </a:rPr>
              <a:pPr defTabSz="914400">
                <a:defRPr/>
              </a:pPr>
              <a:t>‹nº›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26005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fr-FR" sz="2800" kern="1200" cap="all" dirty="0">
                <a:gradFill>
                  <a:gsLst>
                    <a:gs pos="0">
                      <a:srgbClr val="F8CE56"/>
                    </a:gs>
                    <a:gs pos="12000">
                      <a:srgbClr val="F7DB75"/>
                    </a:gs>
                    <a:gs pos="30000">
                      <a:srgbClr val="FDF5D1"/>
                    </a:gs>
                    <a:gs pos="45000">
                      <a:srgbClr val="FDFBDF"/>
                    </a:gs>
                    <a:gs pos="77000">
                      <a:srgbClr val="F8D574"/>
                    </a:gs>
                    <a:gs pos="100000">
                      <a:srgbClr val="F9D963"/>
                    </a:gs>
                  </a:gsLst>
                  <a:lin ang="5400000" scaled="0"/>
                </a:gra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defTabSz="914400">
              <a:defRPr/>
            </a:pPr>
            <a:fld id="{2D44791D-2E1A-4441-A44B-9680B3C1FD79}" type="datetimeFigureOut">
              <a:rPr lang="fr-FR">
                <a:solidFill>
                  <a:prstClr val="black"/>
                </a:solidFill>
              </a:rPr>
              <a:pPr defTabSz="914400">
                <a:defRPr/>
              </a:pPr>
              <a:t>29/07/2020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defTabSz="914400">
              <a:defRPr/>
            </a:pPr>
            <a:fld id="{E8D54F16-C01B-4B4B-BE06-01E454C8C118}" type="slidenum">
              <a:rPr lang="fr-FR">
                <a:solidFill>
                  <a:prstClr val="black"/>
                </a:solidFill>
              </a:rPr>
              <a:pPr defTabSz="914400">
                <a:defRPr/>
              </a:pPr>
              <a:t>‹nº›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21737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fr-FR" sz="2800" kern="1200" cap="all" dirty="0">
                <a:gradFill>
                  <a:gsLst>
                    <a:gs pos="0">
                      <a:srgbClr val="F8CE56"/>
                    </a:gs>
                    <a:gs pos="12000">
                      <a:srgbClr val="F7DB75"/>
                    </a:gs>
                    <a:gs pos="30000">
                      <a:srgbClr val="FDF5D1"/>
                    </a:gs>
                    <a:gs pos="45000">
                      <a:srgbClr val="FDFBDF"/>
                    </a:gs>
                    <a:gs pos="77000">
                      <a:srgbClr val="F8D574"/>
                    </a:gs>
                    <a:gs pos="100000">
                      <a:srgbClr val="F9D963"/>
                    </a:gs>
                  </a:gsLst>
                  <a:lin ang="5400000" scaled="0"/>
                </a:gra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defTabSz="914400">
              <a:defRPr/>
            </a:pPr>
            <a:fld id="{F3969D7A-2F48-4295-B8DE-05298180713E}" type="datetimeFigureOut">
              <a:rPr lang="fr-FR">
                <a:solidFill>
                  <a:prstClr val="black"/>
                </a:solidFill>
              </a:rPr>
              <a:pPr defTabSz="914400">
                <a:defRPr/>
              </a:pPr>
              <a:t>29/07/2020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defTabSz="914400">
              <a:defRPr/>
            </a:pPr>
            <a:fld id="{5110F638-EA0D-4E27-975B-5D9A950F636C}" type="slidenum">
              <a:rPr lang="fr-FR">
                <a:solidFill>
                  <a:prstClr val="black"/>
                </a:solidFill>
              </a:rPr>
              <a:pPr defTabSz="914400">
                <a:defRPr/>
              </a:pPr>
              <a:t>‹nº›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92217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fr-FR" sz="2800" kern="1200" cap="all" dirty="0">
                <a:gradFill>
                  <a:gsLst>
                    <a:gs pos="0">
                      <a:srgbClr val="F8CE56"/>
                    </a:gs>
                    <a:gs pos="12000">
                      <a:srgbClr val="F7DB75"/>
                    </a:gs>
                    <a:gs pos="30000">
                      <a:srgbClr val="FDF5D1"/>
                    </a:gs>
                    <a:gs pos="45000">
                      <a:srgbClr val="FDFBDF"/>
                    </a:gs>
                    <a:gs pos="77000">
                      <a:srgbClr val="F8D574"/>
                    </a:gs>
                    <a:gs pos="100000">
                      <a:srgbClr val="F9D963"/>
                    </a:gs>
                  </a:gsLst>
                  <a:lin ang="5400000" scaled="0"/>
                </a:gra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defTabSz="914400">
              <a:defRPr/>
            </a:pPr>
            <a:fld id="{A26F99C6-EFA7-45ED-A790-2B14AFEA4351}" type="datetimeFigureOut">
              <a:rPr lang="fr-FR">
                <a:solidFill>
                  <a:prstClr val="black"/>
                </a:solidFill>
              </a:rPr>
              <a:pPr defTabSz="914400">
                <a:defRPr/>
              </a:pPr>
              <a:t>29/07/2020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defTabSz="914400">
              <a:defRPr/>
            </a:pPr>
            <a:fld id="{77D8DC1D-E838-418B-91BE-101FEFB6E6D5}" type="slidenum">
              <a:rPr lang="fr-FR">
                <a:solidFill>
                  <a:prstClr val="black"/>
                </a:solidFill>
              </a:rPr>
              <a:pPr defTabSz="914400">
                <a:defRPr/>
              </a:pPr>
              <a:t>‹nº›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76364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3027327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 userDrawn="1"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 defTabSz="914400">
              <a:defRPr/>
            </a:pPr>
            <a:fld id="{DCDF2170-77EE-428D-BBF4-FD079ABA3B90}" type="datetimeFigureOut">
              <a:rPr lang="fr-FR">
                <a:solidFill>
                  <a:prstClr val="black"/>
                </a:solidFill>
              </a:rPr>
              <a:pPr defTabSz="914400">
                <a:defRPr/>
              </a:pPr>
              <a:t>29/07/2020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 defTabSz="9144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 defTabSz="914400">
              <a:defRPr/>
            </a:pPr>
            <a:fld id="{00C02CD9-72C7-4221-B14F-E990052B255C}" type="slidenum">
              <a:rPr lang="fr-FR">
                <a:solidFill>
                  <a:prstClr val="black"/>
                </a:solidFill>
              </a:rPr>
              <a:pPr defTabSz="914400">
                <a:defRPr/>
              </a:pPr>
              <a:t>‹nº›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74872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 userDrawn="1"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 defTabSz="914400">
              <a:defRPr/>
            </a:pPr>
            <a:fld id="{BDC22E72-7E06-4FAF-BE0A-01AB247E4E09}" type="datetimeFigureOut">
              <a:rPr lang="fr-FR">
                <a:solidFill>
                  <a:prstClr val="black"/>
                </a:solidFill>
              </a:rPr>
              <a:pPr defTabSz="914400">
                <a:defRPr/>
              </a:pPr>
              <a:t>29/07/2020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 defTabSz="9144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 defTabSz="914400">
              <a:defRPr/>
            </a:pPr>
            <a:fld id="{4E13A66D-B2D9-43DE-853C-B51D2592A950}" type="slidenum">
              <a:rPr lang="fr-FR">
                <a:solidFill>
                  <a:prstClr val="black"/>
                </a:solidFill>
              </a:rPr>
              <a:pPr defTabSz="914400">
                <a:defRPr/>
              </a:pPr>
              <a:t>‹nº›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8055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403225" y="404813"/>
            <a:ext cx="8337550" cy="6048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00" rIns="91398" bIns="45700" anchor="ctr"/>
          <a:lstStyle/>
          <a:p>
            <a:pPr algn="ctr" defTabSz="914400"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524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524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fr-FR">
              <a:solidFill>
                <a:prstClr val="white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0325" y="122238"/>
            <a:ext cx="35941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/>
          <p:nvPr/>
        </p:nvSpPr>
        <p:spPr>
          <a:xfrm>
            <a:off x="403225" y="404813"/>
            <a:ext cx="8337550" cy="6048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00" rIns="91398" bIns="45700" anchor="ctr"/>
          <a:lstStyle/>
          <a:p>
            <a:pPr algn="ctr" defTabSz="914400"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524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524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fr-FR">
              <a:solidFill>
                <a:prstClr val="white"/>
              </a:solidFill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5825" y="79375"/>
            <a:ext cx="159385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457200" y="668795"/>
            <a:ext cx="8229600" cy="576064"/>
          </a:xfrm>
          <a:prstGeom prst="rect">
            <a:avLst/>
          </a:prstGeom>
        </p:spPr>
        <p:txBody>
          <a:bodyPr/>
          <a:lstStyle>
            <a:lvl1pPr algn="l">
              <a:defRPr sz="2800" i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8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8619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/>
              <a:pPr/>
              <a:t>29/07/2020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/>
              <a:pPr/>
              <a:t>‹nº›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6002840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281363" y="0"/>
            <a:ext cx="2459037" cy="7651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3563938" y="6092825"/>
            <a:ext cx="2459037" cy="7651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fr-FR">
              <a:solidFill>
                <a:prstClr val="white"/>
              </a:solidFill>
            </a:endParaRPr>
          </a:p>
        </p:txBody>
      </p:sp>
      <p:pic>
        <p:nvPicPr>
          <p:cNvPr id="4" name="Picture 2" descr="C:\Users\erwan.noel\Desktop\Logo-LP\Logo-LP\Logo-LP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8238" y="6164263"/>
            <a:ext cx="16129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 defTabSz="914400">
              <a:defRPr/>
            </a:pPr>
            <a:fld id="{3F40D168-EE68-4F3C-806A-EB13E0A7FD1B}" type="datetimeFigureOut">
              <a:rPr lang="fr-FR"/>
              <a:pPr defTabSz="914400">
                <a:defRPr/>
              </a:pPr>
              <a:t>29/07/2020</a:t>
            </a:fld>
            <a:endParaRPr lang="fr-FR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 defTabSz="914400">
              <a:defRPr/>
            </a:pPr>
            <a:fld id="{054587EC-57FB-4A68-A9A3-6929BE76F961}" type="slidenum">
              <a:rPr lang="fr-FR"/>
              <a:pPr defTabSz="914400"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8812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62547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90588"/>
            <a:ext cx="8229600" cy="5235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fld id="{CD5CA160-FBAD-478E-B3F5-FE7127641E74}" type="datetimeFigureOut">
              <a:rPr lang="fr-FR">
                <a:solidFill>
                  <a:prstClr val="black"/>
                </a:solidFill>
              </a:rPr>
              <a:pPr defTabSz="914400">
                <a:defRPr/>
              </a:pPr>
              <a:t>29/07/2020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fld id="{7BAE0B4A-4EAF-444B-9210-51917F33DDEF}" type="slidenum">
              <a:rPr lang="fr-FR">
                <a:solidFill>
                  <a:prstClr val="black"/>
                </a:solidFill>
              </a:rPr>
              <a:pPr defTabSz="914400">
                <a:defRPr/>
              </a:pPr>
              <a:t>‹nº›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98785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625475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fld id="{C842415C-A989-45E7-8932-FB21007713BE}" type="datetimeFigureOut">
              <a:rPr lang="fr-FR">
                <a:solidFill>
                  <a:prstClr val="black"/>
                </a:solidFill>
              </a:rPr>
              <a:pPr defTabSz="914400">
                <a:defRPr/>
              </a:pPr>
              <a:t>29/07/2020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fld id="{46DE9EFF-D455-4E1F-8ACB-AAECCE586964}" type="slidenum">
              <a:rPr lang="fr-FR">
                <a:solidFill>
                  <a:prstClr val="black"/>
                </a:solidFill>
              </a:rPr>
              <a:pPr defTabSz="914400">
                <a:defRPr/>
              </a:pPr>
              <a:t>‹nº›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441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fld id="{C45856CC-6565-452D-8ED6-14DFB6802BE6}" type="datetimeFigureOut">
              <a:rPr lang="fr-FR">
                <a:solidFill>
                  <a:prstClr val="black"/>
                </a:solidFill>
              </a:rPr>
              <a:pPr defTabSz="914400">
                <a:defRPr/>
              </a:pPr>
              <a:t>29/07/2020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fld id="{906E71C0-E825-4071-9190-5CEC3944B432}" type="slidenum">
              <a:rPr lang="fr-FR">
                <a:solidFill>
                  <a:prstClr val="black"/>
                </a:solidFill>
              </a:rPr>
              <a:pPr defTabSz="914400">
                <a:defRPr/>
              </a:pPr>
              <a:t>‹nº›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386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4174699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181767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 userDrawn="1"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 defTabSz="914400">
              <a:defRPr/>
            </a:pPr>
            <a:fld id="{C47B956F-0DA9-43A5-BEC8-83E2D7DA6492}" type="datetimeFigureOut">
              <a:rPr lang="fr-FR">
                <a:solidFill>
                  <a:prstClr val="black"/>
                </a:solidFill>
              </a:rPr>
              <a:pPr defTabSz="914400">
                <a:defRPr/>
              </a:pPr>
              <a:t>29/07/2020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 defTabSz="9144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 defTabSz="914400">
              <a:defRPr/>
            </a:pPr>
            <a:fld id="{5E57DBDE-C94F-43A0-9FEC-CA3F037A6BE3}" type="slidenum">
              <a:rPr lang="fr-FR">
                <a:solidFill>
                  <a:prstClr val="black"/>
                </a:solidFill>
              </a:rPr>
              <a:pPr defTabSz="914400">
                <a:defRPr/>
              </a:pPr>
              <a:t>‹nº›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935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fr-FR" sz="2800" kern="1200" cap="all" dirty="0">
                <a:gradFill>
                  <a:gsLst>
                    <a:gs pos="0">
                      <a:srgbClr val="F8CE56"/>
                    </a:gs>
                    <a:gs pos="12000">
                      <a:srgbClr val="F7DB75"/>
                    </a:gs>
                    <a:gs pos="30000">
                      <a:srgbClr val="FDF5D1"/>
                    </a:gs>
                    <a:gs pos="45000">
                      <a:srgbClr val="FDFBDF"/>
                    </a:gs>
                    <a:gs pos="77000">
                      <a:srgbClr val="F8D574"/>
                    </a:gs>
                    <a:gs pos="100000">
                      <a:srgbClr val="F9D963"/>
                    </a:gs>
                  </a:gsLst>
                  <a:lin ang="5400000" scaled="0"/>
                </a:gra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DA146BCD-D09A-441F-AA1A-DF4A4D7D74C7}" type="datetimeFigureOut">
              <a:rPr lang="fr-FR">
                <a:solidFill>
                  <a:prstClr val="black"/>
                </a:solidFill>
              </a:rPr>
              <a:pPr defTabSz="914400">
                <a:defRPr/>
              </a:pPr>
              <a:t>29/07/2020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66830B84-C390-4EE9-9A02-F6F12239358C}" type="slidenum">
              <a:rPr lang="fr-FR">
                <a:solidFill>
                  <a:prstClr val="black"/>
                </a:solidFill>
              </a:rPr>
              <a:pPr defTabSz="914400">
                <a:defRPr/>
              </a:pPr>
              <a:t>‹nº›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946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86906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755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8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78.xml"/><Relationship Id="rId10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.xml"/><Relationship Id="rId3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9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89.xml"/><Relationship Id="rId10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9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3.xml"/><Relationship Id="rId3" Type="http://schemas.openxmlformats.org/officeDocument/2006/relationships/slideLayout" Target="../slideLayouts/slideLayout198.xml"/><Relationship Id="rId7" Type="http://schemas.openxmlformats.org/officeDocument/2006/relationships/slideLayout" Target="../slideLayouts/slideLayout20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97.xml"/><Relationship Id="rId1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200.xml"/><Relationship Id="rId10" Type="http://schemas.openxmlformats.org/officeDocument/2006/relationships/slideLayout" Target="../slideLayouts/slideLayout205.xml"/><Relationship Id="rId4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4.xml"/><Relationship Id="rId3" Type="http://schemas.openxmlformats.org/officeDocument/2006/relationships/slideLayout" Target="../slideLayouts/slideLayout209.xml"/><Relationship Id="rId7" Type="http://schemas.openxmlformats.org/officeDocument/2006/relationships/slideLayout" Target="../slideLayouts/slideLayout21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208.xml"/><Relationship Id="rId1" Type="http://schemas.openxmlformats.org/officeDocument/2006/relationships/slideLayout" Target="../slideLayouts/slideLayout207.xml"/><Relationship Id="rId6" Type="http://schemas.openxmlformats.org/officeDocument/2006/relationships/slideLayout" Target="../slideLayouts/slideLayout212.xml"/><Relationship Id="rId11" Type="http://schemas.openxmlformats.org/officeDocument/2006/relationships/slideLayout" Target="../slideLayouts/slideLayout217.xml"/><Relationship Id="rId5" Type="http://schemas.openxmlformats.org/officeDocument/2006/relationships/slideLayout" Target="../slideLayouts/slideLayout211.xml"/><Relationship Id="rId10" Type="http://schemas.openxmlformats.org/officeDocument/2006/relationships/slideLayout" Target="../slideLayouts/slideLayout216.xml"/><Relationship Id="rId4" Type="http://schemas.openxmlformats.org/officeDocument/2006/relationships/slideLayout" Target="../slideLayouts/slideLayout210.xml"/><Relationship Id="rId9" Type="http://schemas.openxmlformats.org/officeDocument/2006/relationships/slideLayout" Target="../slideLayouts/slideLayout215.xml"/></Relationships>
</file>

<file path=ppt/slideMasters/_rels/slideMaster1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30.xml"/><Relationship Id="rId18" Type="http://schemas.openxmlformats.org/officeDocument/2006/relationships/slideLayout" Target="../slideLayouts/slideLayout235.xml"/><Relationship Id="rId26" Type="http://schemas.openxmlformats.org/officeDocument/2006/relationships/slideLayout" Target="../slideLayouts/slideLayout243.xml"/><Relationship Id="rId39" Type="http://schemas.openxmlformats.org/officeDocument/2006/relationships/slideLayout" Target="../slideLayouts/slideLayout256.xml"/><Relationship Id="rId21" Type="http://schemas.openxmlformats.org/officeDocument/2006/relationships/slideLayout" Target="../slideLayouts/slideLayout238.xml"/><Relationship Id="rId34" Type="http://schemas.openxmlformats.org/officeDocument/2006/relationships/slideLayout" Target="../slideLayouts/slideLayout251.xml"/><Relationship Id="rId42" Type="http://schemas.openxmlformats.org/officeDocument/2006/relationships/slideLayout" Target="../slideLayouts/slideLayout259.xml"/><Relationship Id="rId47" Type="http://schemas.openxmlformats.org/officeDocument/2006/relationships/slideLayout" Target="../slideLayouts/slideLayout264.xml"/><Relationship Id="rId50" Type="http://schemas.openxmlformats.org/officeDocument/2006/relationships/slideLayout" Target="../slideLayouts/slideLayout267.xml"/><Relationship Id="rId55" Type="http://schemas.openxmlformats.org/officeDocument/2006/relationships/slideLayout" Target="../slideLayouts/slideLayout272.xml"/><Relationship Id="rId63" Type="http://schemas.openxmlformats.org/officeDocument/2006/relationships/image" Target="../media/image3.png"/><Relationship Id="rId7" Type="http://schemas.openxmlformats.org/officeDocument/2006/relationships/slideLayout" Target="../slideLayouts/slideLayout224.xml"/><Relationship Id="rId2" Type="http://schemas.openxmlformats.org/officeDocument/2006/relationships/slideLayout" Target="../slideLayouts/slideLayout219.xml"/><Relationship Id="rId16" Type="http://schemas.openxmlformats.org/officeDocument/2006/relationships/slideLayout" Target="../slideLayouts/slideLayout233.xml"/><Relationship Id="rId20" Type="http://schemas.openxmlformats.org/officeDocument/2006/relationships/slideLayout" Target="../slideLayouts/slideLayout237.xml"/><Relationship Id="rId29" Type="http://schemas.openxmlformats.org/officeDocument/2006/relationships/slideLayout" Target="../slideLayouts/slideLayout246.xml"/><Relationship Id="rId41" Type="http://schemas.openxmlformats.org/officeDocument/2006/relationships/slideLayout" Target="../slideLayouts/slideLayout258.xml"/><Relationship Id="rId54" Type="http://schemas.openxmlformats.org/officeDocument/2006/relationships/slideLayout" Target="../slideLayouts/slideLayout271.xml"/><Relationship Id="rId62" Type="http://schemas.openxmlformats.org/officeDocument/2006/relationships/image" Target="../media/image2.png"/><Relationship Id="rId1" Type="http://schemas.openxmlformats.org/officeDocument/2006/relationships/slideLayout" Target="../slideLayouts/slideLayout218.xml"/><Relationship Id="rId6" Type="http://schemas.openxmlformats.org/officeDocument/2006/relationships/slideLayout" Target="../slideLayouts/slideLayout223.xml"/><Relationship Id="rId11" Type="http://schemas.openxmlformats.org/officeDocument/2006/relationships/slideLayout" Target="../slideLayouts/slideLayout228.xml"/><Relationship Id="rId24" Type="http://schemas.openxmlformats.org/officeDocument/2006/relationships/slideLayout" Target="../slideLayouts/slideLayout241.xml"/><Relationship Id="rId32" Type="http://schemas.openxmlformats.org/officeDocument/2006/relationships/slideLayout" Target="../slideLayouts/slideLayout249.xml"/><Relationship Id="rId37" Type="http://schemas.openxmlformats.org/officeDocument/2006/relationships/slideLayout" Target="../slideLayouts/slideLayout254.xml"/><Relationship Id="rId40" Type="http://schemas.openxmlformats.org/officeDocument/2006/relationships/slideLayout" Target="../slideLayouts/slideLayout257.xml"/><Relationship Id="rId45" Type="http://schemas.openxmlformats.org/officeDocument/2006/relationships/slideLayout" Target="../slideLayouts/slideLayout262.xml"/><Relationship Id="rId53" Type="http://schemas.openxmlformats.org/officeDocument/2006/relationships/slideLayout" Target="../slideLayouts/slideLayout270.xml"/><Relationship Id="rId58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22.xml"/><Relationship Id="rId15" Type="http://schemas.openxmlformats.org/officeDocument/2006/relationships/slideLayout" Target="../slideLayouts/slideLayout232.xml"/><Relationship Id="rId23" Type="http://schemas.openxmlformats.org/officeDocument/2006/relationships/slideLayout" Target="../slideLayouts/slideLayout240.xml"/><Relationship Id="rId28" Type="http://schemas.openxmlformats.org/officeDocument/2006/relationships/slideLayout" Target="../slideLayouts/slideLayout245.xml"/><Relationship Id="rId36" Type="http://schemas.openxmlformats.org/officeDocument/2006/relationships/slideLayout" Target="../slideLayouts/slideLayout253.xml"/><Relationship Id="rId49" Type="http://schemas.openxmlformats.org/officeDocument/2006/relationships/slideLayout" Target="../slideLayouts/slideLayout266.xml"/><Relationship Id="rId57" Type="http://schemas.openxmlformats.org/officeDocument/2006/relationships/slideLayout" Target="../slideLayouts/slideLayout274.xml"/><Relationship Id="rId61" Type="http://schemas.microsoft.com/office/2007/relationships/hdphoto" Target="../media/hdphoto1.wdp"/><Relationship Id="rId10" Type="http://schemas.openxmlformats.org/officeDocument/2006/relationships/slideLayout" Target="../slideLayouts/slideLayout227.xml"/><Relationship Id="rId19" Type="http://schemas.openxmlformats.org/officeDocument/2006/relationships/slideLayout" Target="../slideLayouts/slideLayout236.xml"/><Relationship Id="rId31" Type="http://schemas.openxmlformats.org/officeDocument/2006/relationships/slideLayout" Target="../slideLayouts/slideLayout248.xml"/><Relationship Id="rId44" Type="http://schemas.openxmlformats.org/officeDocument/2006/relationships/slideLayout" Target="../slideLayouts/slideLayout261.xml"/><Relationship Id="rId52" Type="http://schemas.openxmlformats.org/officeDocument/2006/relationships/slideLayout" Target="../slideLayouts/slideLayout269.xml"/><Relationship Id="rId60" Type="http://schemas.openxmlformats.org/officeDocument/2006/relationships/image" Target="../media/image1.jpeg"/><Relationship Id="rId4" Type="http://schemas.openxmlformats.org/officeDocument/2006/relationships/slideLayout" Target="../slideLayouts/slideLayout221.xml"/><Relationship Id="rId9" Type="http://schemas.openxmlformats.org/officeDocument/2006/relationships/slideLayout" Target="../slideLayouts/slideLayout226.xml"/><Relationship Id="rId14" Type="http://schemas.openxmlformats.org/officeDocument/2006/relationships/slideLayout" Target="../slideLayouts/slideLayout231.xml"/><Relationship Id="rId22" Type="http://schemas.openxmlformats.org/officeDocument/2006/relationships/slideLayout" Target="../slideLayouts/slideLayout239.xml"/><Relationship Id="rId27" Type="http://schemas.openxmlformats.org/officeDocument/2006/relationships/slideLayout" Target="../slideLayouts/slideLayout244.xml"/><Relationship Id="rId30" Type="http://schemas.openxmlformats.org/officeDocument/2006/relationships/slideLayout" Target="../slideLayouts/slideLayout247.xml"/><Relationship Id="rId35" Type="http://schemas.openxmlformats.org/officeDocument/2006/relationships/slideLayout" Target="../slideLayouts/slideLayout252.xml"/><Relationship Id="rId43" Type="http://schemas.openxmlformats.org/officeDocument/2006/relationships/slideLayout" Target="../slideLayouts/slideLayout260.xml"/><Relationship Id="rId48" Type="http://schemas.openxmlformats.org/officeDocument/2006/relationships/slideLayout" Target="../slideLayouts/slideLayout265.xml"/><Relationship Id="rId56" Type="http://schemas.openxmlformats.org/officeDocument/2006/relationships/slideLayout" Target="../slideLayouts/slideLayout273.xml"/><Relationship Id="rId8" Type="http://schemas.openxmlformats.org/officeDocument/2006/relationships/slideLayout" Target="../slideLayouts/slideLayout225.xml"/><Relationship Id="rId51" Type="http://schemas.openxmlformats.org/officeDocument/2006/relationships/slideLayout" Target="../slideLayouts/slideLayout268.xml"/><Relationship Id="rId3" Type="http://schemas.openxmlformats.org/officeDocument/2006/relationships/slideLayout" Target="../slideLayouts/slideLayout220.xml"/><Relationship Id="rId12" Type="http://schemas.openxmlformats.org/officeDocument/2006/relationships/slideLayout" Target="../slideLayouts/slideLayout229.xml"/><Relationship Id="rId17" Type="http://schemas.openxmlformats.org/officeDocument/2006/relationships/slideLayout" Target="../slideLayouts/slideLayout234.xml"/><Relationship Id="rId25" Type="http://schemas.openxmlformats.org/officeDocument/2006/relationships/slideLayout" Target="../slideLayouts/slideLayout242.xml"/><Relationship Id="rId33" Type="http://schemas.openxmlformats.org/officeDocument/2006/relationships/slideLayout" Target="../slideLayouts/slideLayout250.xml"/><Relationship Id="rId38" Type="http://schemas.openxmlformats.org/officeDocument/2006/relationships/slideLayout" Target="../slideLayouts/slideLayout255.xml"/><Relationship Id="rId46" Type="http://schemas.openxmlformats.org/officeDocument/2006/relationships/slideLayout" Target="../slideLayouts/slideLayout263.xml"/><Relationship Id="rId59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slideLayout" Target="../slideLayouts/slideLayout288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slideLayout" Target="../slideLayouts/slideLayout287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Relationship Id="rId1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9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90.xml"/><Relationship Id="rId1" Type="http://schemas.openxmlformats.org/officeDocument/2006/relationships/slideLayout" Target="../slideLayouts/slideLayout289.xml"/><Relationship Id="rId6" Type="http://schemas.microsoft.com/office/2007/relationships/hdphoto" Target="../media/hdphoto1.wdp"/><Relationship Id="rId5" Type="http://schemas.openxmlformats.org/officeDocument/2006/relationships/image" Target="../media/image1.jpeg"/><Relationship Id="rId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9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94.xml"/><Relationship Id="rId7" Type="http://schemas.openxmlformats.org/officeDocument/2006/relationships/slideLayout" Target="../slideLayouts/slideLayout298.xml"/><Relationship Id="rId12" Type="http://schemas.openxmlformats.org/officeDocument/2006/relationships/slideLayout" Target="../slideLayouts/slideLayout303.xml"/><Relationship Id="rId2" Type="http://schemas.openxmlformats.org/officeDocument/2006/relationships/slideLayout" Target="../slideLayouts/slideLayout293.xml"/><Relationship Id="rId1" Type="http://schemas.openxmlformats.org/officeDocument/2006/relationships/slideLayout" Target="../slideLayouts/slideLayout292.xml"/><Relationship Id="rId6" Type="http://schemas.openxmlformats.org/officeDocument/2006/relationships/slideLayout" Target="../slideLayouts/slideLayout297.xml"/><Relationship Id="rId11" Type="http://schemas.openxmlformats.org/officeDocument/2006/relationships/slideLayout" Target="../slideLayouts/slideLayout302.xml"/><Relationship Id="rId5" Type="http://schemas.openxmlformats.org/officeDocument/2006/relationships/slideLayout" Target="../slideLayouts/slideLayout296.xml"/><Relationship Id="rId10" Type="http://schemas.openxmlformats.org/officeDocument/2006/relationships/slideLayout" Target="../slideLayouts/slideLayout301.xml"/><Relationship Id="rId4" Type="http://schemas.openxmlformats.org/officeDocument/2006/relationships/slideLayout" Target="../slideLayouts/slideLayout295.xml"/><Relationship Id="rId9" Type="http://schemas.openxmlformats.org/officeDocument/2006/relationships/slideLayout" Target="../slideLayouts/slideLayout30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20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26" Type="http://schemas.openxmlformats.org/officeDocument/2006/relationships/slideLayout" Target="../slideLayouts/slideLayout60.xml"/><Relationship Id="rId39" Type="http://schemas.openxmlformats.org/officeDocument/2006/relationships/slideLayout" Target="../slideLayouts/slideLayout73.xml"/><Relationship Id="rId21" Type="http://schemas.openxmlformats.org/officeDocument/2006/relationships/slideLayout" Target="../slideLayouts/slideLayout55.xml"/><Relationship Id="rId34" Type="http://schemas.openxmlformats.org/officeDocument/2006/relationships/slideLayout" Target="../slideLayouts/slideLayout68.xml"/><Relationship Id="rId42" Type="http://schemas.openxmlformats.org/officeDocument/2006/relationships/slideLayout" Target="../slideLayouts/slideLayout76.xml"/><Relationship Id="rId47" Type="http://schemas.openxmlformats.org/officeDocument/2006/relationships/slideLayout" Target="../slideLayouts/slideLayout81.xml"/><Relationship Id="rId50" Type="http://schemas.openxmlformats.org/officeDocument/2006/relationships/slideLayout" Target="../slideLayouts/slideLayout84.xml"/><Relationship Id="rId55" Type="http://schemas.openxmlformats.org/officeDocument/2006/relationships/slideLayout" Target="../slideLayouts/slideLayout89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29" Type="http://schemas.openxmlformats.org/officeDocument/2006/relationships/slideLayout" Target="../slideLayouts/slideLayout63.xml"/><Relationship Id="rId41" Type="http://schemas.openxmlformats.org/officeDocument/2006/relationships/slideLayout" Target="../slideLayouts/slideLayout75.xml"/><Relationship Id="rId54" Type="http://schemas.openxmlformats.org/officeDocument/2006/relationships/slideLayout" Target="../slideLayouts/slideLayout88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58.xml"/><Relationship Id="rId32" Type="http://schemas.openxmlformats.org/officeDocument/2006/relationships/slideLayout" Target="../slideLayouts/slideLayout66.xml"/><Relationship Id="rId37" Type="http://schemas.openxmlformats.org/officeDocument/2006/relationships/slideLayout" Target="../slideLayouts/slideLayout71.xml"/><Relationship Id="rId40" Type="http://schemas.openxmlformats.org/officeDocument/2006/relationships/slideLayout" Target="../slideLayouts/slideLayout74.xml"/><Relationship Id="rId45" Type="http://schemas.openxmlformats.org/officeDocument/2006/relationships/slideLayout" Target="../slideLayouts/slideLayout79.xml"/><Relationship Id="rId53" Type="http://schemas.openxmlformats.org/officeDocument/2006/relationships/slideLayout" Target="../slideLayouts/slideLayout87.xml"/><Relationship Id="rId58" Type="http://schemas.openxmlformats.org/officeDocument/2006/relationships/image" Target="../media/image1.jpeg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28" Type="http://schemas.openxmlformats.org/officeDocument/2006/relationships/slideLayout" Target="../slideLayouts/slideLayout62.xml"/><Relationship Id="rId36" Type="http://schemas.openxmlformats.org/officeDocument/2006/relationships/slideLayout" Target="../slideLayouts/slideLayout70.xml"/><Relationship Id="rId49" Type="http://schemas.openxmlformats.org/officeDocument/2006/relationships/slideLayout" Target="../slideLayouts/slideLayout83.xml"/><Relationship Id="rId57" Type="http://schemas.openxmlformats.org/officeDocument/2006/relationships/theme" Target="../theme/theme7.xml"/><Relationship Id="rId61" Type="http://schemas.openxmlformats.org/officeDocument/2006/relationships/image" Target="../media/image3.png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31" Type="http://schemas.openxmlformats.org/officeDocument/2006/relationships/slideLayout" Target="../slideLayouts/slideLayout65.xml"/><Relationship Id="rId44" Type="http://schemas.openxmlformats.org/officeDocument/2006/relationships/slideLayout" Target="../slideLayouts/slideLayout78.xml"/><Relationship Id="rId52" Type="http://schemas.openxmlformats.org/officeDocument/2006/relationships/slideLayout" Target="../slideLayouts/slideLayout86.xml"/><Relationship Id="rId60" Type="http://schemas.openxmlformats.org/officeDocument/2006/relationships/image" Target="../media/image2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Relationship Id="rId27" Type="http://schemas.openxmlformats.org/officeDocument/2006/relationships/slideLayout" Target="../slideLayouts/slideLayout61.xml"/><Relationship Id="rId30" Type="http://schemas.openxmlformats.org/officeDocument/2006/relationships/slideLayout" Target="../slideLayouts/slideLayout64.xml"/><Relationship Id="rId35" Type="http://schemas.openxmlformats.org/officeDocument/2006/relationships/slideLayout" Target="../slideLayouts/slideLayout69.xml"/><Relationship Id="rId43" Type="http://schemas.openxmlformats.org/officeDocument/2006/relationships/slideLayout" Target="../slideLayouts/slideLayout77.xml"/><Relationship Id="rId48" Type="http://schemas.openxmlformats.org/officeDocument/2006/relationships/slideLayout" Target="../slideLayouts/slideLayout82.xml"/><Relationship Id="rId56" Type="http://schemas.openxmlformats.org/officeDocument/2006/relationships/slideLayout" Target="../slideLayouts/slideLayout90.xml"/><Relationship Id="rId8" Type="http://schemas.openxmlformats.org/officeDocument/2006/relationships/slideLayout" Target="../slideLayouts/slideLayout42.xml"/><Relationship Id="rId51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9.xml"/><Relationship Id="rId33" Type="http://schemas.openxmlformats.org/officeDocument/2006/relationships/slideLayout" Target="../slideLayouts/slideLayout67.xml"/><Relationship Id="rId38" Type="http://schemas.openxmlformats.org/officeDocument/2006/relationships/slideLayout" Target="../slideLayouts/slideLayout72.xml"/><Relationship Id="rId46" Type="http://schemas.openxmlformats.org/officeDocument/2006/relationships/slideLayout" Target="../slideLayouts/slideLayout80.xml"/><Relationship Id="rId59" Type="http://schemas.microsoft.com/office/2007/relationships/hdphoto" Target="../media/hdphoto1.wdp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3.xml"/><Relationship Id="rId18" Type="http://schemas.openxmlformats.org/officeDocument/2006/relationships/slideLayout" Target="../slideLayouts/slideLayout108.xml"/><Relationship Id="rId26" Type="http://schemas.openxmlformats.org/officeDocument/2006/relationships/slideLayout" Target="../slideLayouts/slideLayout116.xml"/><Relationship Id="rId39" Type="http://schemas.openxmlformats.org/officeDocument/2006/relationships/slideLayout" Target="../slideLayouts/slideLayout129.xml"/><Relationship Id="rId21" Type="http://schemas.openxmlformats.org/officeDocument/2006/relationships/slideLayout" Target="../slideLayouts/slideLayout111.xml"/><Relationship Id="rId34" Type="http://schemas.openxmlformats.org/officeDocument/2006/relationships/slideLayout" Target="../slideLayouts/slideLayout124.xml"/><Relationship Id="rId42" Type="http://schemas.openxmlformats.org/officeDocument/2006/relationships/slideLayout" Target="../slideLayouts/slideLayout132.xml"/><Relationship Id="rId47" Type="http://schemas.openxmlformats.org/officeDocument/2006/relationships/slideLayout" Target="../slideLayouts/slideLayout137.xml"/><Relationship Id="rId50" Type="http://schemas.openxmlformats.org/officeDocument/2006/relationships/slideLayout" Target="../slideLayouts/slideLayout140.xml"/><Relationship Id="rId55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20" Type="http://schemas.openxmlformats.org/officeDocument/2006/relationships/slideLayout" Target="../slideLayouts/slideLayout110.xml"/><Relationship Id="rId29" Type="http://schemas.openxmlformats.org/officeDocument/2006/relationships/slideLayout" Target="../slideLayouts/slideLayout119.xml"/><Relationship Id="rId41" Type="http://schemas.openxmlformats.org/officeDocument/2006/relationships/slideLayout" Target="../slideLayouts/slideLayout131.xml"/><Relationship Id="rId54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24" Type="http://schemas.openxmlformats.org/officeDocument/2006/relationships/slideLayout" Target="../slideLayouts/slideLayout114.xml"/><Relationship Id="rId32" Type="http://schemas.openxmlformats.org/officeDocument/2006/relationships/slideLayout" Target="../slideLayouts/slideLayout122.xml"/><Relationship Id="rId37" Type="http://schemas.openxmlformats.org/officeDocument/2006/relationships/slideLayout" Target="../slideLayouts/slideLayout127.xml"/><Relationship Id="rId40" Type="http://schemas.openxmlformats.org/officeDocument/2006/relationships/slideLayout" Target="../slideLayouts/slideLayout130.xml"/><Relationship Id="rId45" Type="http://schemas.openxmlformats.org/officeDocument/2006/relationships/slideLayout" Target="../slideLayouts/slideLayout135.xml"/><Relationship Id="rId53" Type="http://schemas.openxmlformats.org/officeDocument/2006/relationships/slideLayout" Target="../slideLayouts/slideLayout143.xml"/><Relationship Id="rId58" Type="http://schemas.openxmlformats.org/officeDocument/2006/relationships/image" Target="../media/image1.jpeg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23" Type="http://schemas.openxmlformats.org/officeDocument/2006/relationships/slideLayout" Target="../slideLayouts/slideLayout113.xml"/><Relationship Id="rId28" Type="http://schemas.openxmlformats.org/officeDocument/2006/relationships/slideLayout" Target="../slideLayouts/slideLayout118.xml"/><Relationship Id="rId36" Type="http://schemas.openxmlformats.org/officeDocument/2006/relationships/slideLayout" Target="../slideLayouts/slideLayout126.xml"/><Relationship Id="rId49" Type="http://schemas.openxmlformats.org/officeDocument/2006/relationships/slideLayout" Target="../slideLayouts/slideLayout139.xml"/><Relationship Id="rId57" Type="http://schemas.openxmlformats.org/officeDocument/2006/relationships/theme" Target="../theme/theme8.xml"/><Relationship Id="rId61" Type="http://schemas.openxmlformats.org/officeDocument/2006/relationships/image" Target="../media/image3.png"/><Relationship Id="rId10" Type="http://schemas.openxmlformats.org/officeDocument/2006/relationships/slideLayout" Target="../slideLayouts/slideLayout100.xml"/><Relationship Id="rId19" Type="http://schemas.openxmlformats.org/officeDocument/2006/relationships/slideLayout" Target="../slideLayouts/slideLayout109.xml"/><Relationship Id="rId31" Type="http://schemas.openxmlformats.org/officeDocument/2006/relationships/slideLayout" Target="../slideLayouts/slideLayout121.xml"/><Relationship Id="rId44" Type="http://schemas.openxmlformats.org/officeDocument/2006/relationships/slideLayout" Target="../slideLayouts/slideLayout134.xml"/><Relationship Id="rId52" Type="http://schemas.openxmlformats.org/officeDocument/2006/relationships/slideLayout" Target="../slideLayouts/slideLayout142.xml"/><Relationship Id="rId60" Type="http://schemas.openxmlformats.org/officeDocument/2006/relationships/image" Target="../media/image2.png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Relationship Id="rId22" Type="http://schemas.openxmlformats.org/officeDocument/2006/relationships/slideLayout" Target="../slideLayouts/slideLayout112.xml"/><Relationship Id="rId27" Type="http://schemas.openxmlformats.org/officeDocument/2006/relationships/slideLayout" Target="../slideLayouts/slideLayout117.xml"/><Relationship Id="rId30" Type="http://schemas.openxmlformats.org/officeDocument/2006/relationships/slideLayout" Target="../slideLayouts/slideLayout120.xml"/><Relationship Id="rId35" Type="http://schemas.openxmlformats.org/officeDocument/2006/relationships/slideLayout" Target="../slideLayouts/slideLayout125.xml"/><Relationship Id="rId43" Type="http://schemas.openxmlformats.org/officeDocument/2006/relationships/slideLayout" Target="../slideLayouts/slideLayout133.xml"/><Relationship Id="rId48" Type="http://schemas.openxmlformats.org/officeDocument/2006/relationships/slideLayout" Target="../slideLayouts/slideLayout138.xml"/><Relationship Id="rId56" Type="http://schemas.openxmlformats.org/officeDocument/2006/relationships/slideLayout" Target="../slideLayouts/slideLayout146.xml"/><Relationship Id="rId8" Type="http://schemas.openxmlformats.org/officeDocument/2006/relationships/slideLayout" Target="../slideLayouts/slideLayout98.xml"/><Relationship Id="rId51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102.xml"/><Relationship Id="rId17" Type="http://schemas.openxmlformats.org/officeDocument/2006/relationships/slideLayout" Target="../slideLayouts/slideLayout107.xml"/><Relationship Id="rId25" Type="http://schemas.openxmlformats.org/officeDocument/2006/relationships/slideLayout" Target="../slideLayouts/slideLayout115.xml"/><Relationship Id="rId33" Type="http://schemas.openxmlformats.org/officeDocument/2006/relationships/slideLayout" Target="../slideLayouts/slideLayout123.xml"/><Relationship Id="rId38" Type="http://schemas.openxmlformats.org/officeDocument/2006/relationships/slideLayout" Target="../slideLayouts/slideLayout128.xml"/><Relationship Id="rId46" Type="http://schemas.openxmlformats.org/officeDocument/2006/relationships/slideLayout" Target="../slideLayouts/slideLayout136.xml"/><Relationship Id="rId59" Type="http://schemas.microsoft.com/office/2007/relationships/hdphoto" Target="../media/hdphoto1.wdp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slideLayout" Target="../slideLayouts/slideLayout159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49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153.xml"/><Relationship Id="rId12" Type="http://schemas.openxmlformats.org/officeDocument/2006/relationships/slideLayout" Target="../slideLayouts/slideLayout158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48.xml"/><Relationship Id="rId16" Type="http://schemas.openxmlformats.org/officeDocument/2006/relationships/slideLayout" Target="../slideLayouts/slideLayout162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56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Relationship Id="rId14" Type="http://schemas.openxmlformats.org/officeDocument/2006/relationships/slideLayout" Target="../slideLayouts/slideLayout1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46977"/>
            <a:ext cx="91440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1700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4311" r:id="rId12"/>
  </p:sldLayoutIdLst>
  <p:timing>
    <p:tnLst>
      <p:par>
        <p:cTn id="1" dur="indefinite" restart="never" nodeType="tmRoot"/>
      </p:par>
    </p:tnLst>
  </p:timing>
  <p:txStyles>
    <p:titleStyle>
      <a:lvl1pPr algn="ctr" defTabSz="91429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9" indent="-342859" algn="l" defTabSz="91429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1" indent="-285716" algn="l" defTabSz="91429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3" algn="l" defTabSz="91429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573" algn="l" defTabSz="91429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/>
          <p:cNvSpPr/>
          <p:nvPr/>
        </p:nvSpPr>
        <p:spPr>
          <a:xfrm>
            <a:off x="-7741368" y="1340768"/>
            <a:ext cx="11775679" cy="11775679"/>
          </a:xfrm>
          <a:prstGeom prst="ellipse">
            <a:avLst/>
          </a:prstGeom>
          <a:gradFill flip="none" rotWithShape="1">
            <a:gsLst>
              <a:gs pos="0">
                <a:srgbClr val="3399FF"/>
              </a:gs>
              <a:gs pos="69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00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xStyles>
    <p:titleStyle>
      <a:lvl1pPr algn="ctr" defTabSz="91429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9" indent="-342859" algn="l" defTabSz="91429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1" indent="-285716" algn="l" defTabSz="91429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3" algn="l" defTabSz="91429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573" algn="l" defTabSz="91429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/>
          <p:cNvSpPr/>
          <p:nvPr/>
        </p:nvSpPr>
        <p:spPr>
          <a:xfrm>
            <a:off x="-7309320" y="3966689"/>
            <a:ext cx="11775679" cy="11775679"/>
          </a:xfrm>
          <a:prstGeom prst="ellipse">
            <a:avLst/>
          </a:prstGeom>
          <a:gradFill flip="none" rotWithShape="1">
            <a:gsLst>
              <a:gs pos="0">
                <a:srgbClr val="3399FF"/>
              </a:gs>
              <a:gs pos="69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56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</p:sldLayoutIdLst>
  <p:txStyles>
    <p:titleStyle>
      <a:lvl1pPr algn="ctr" defTabSz="91429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9" indent="-342859" algn="l" defTabSz="91429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1" indent="-285716" algn="l" defTabSz="91429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3" algn="l" defTabSz="91429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573" algn="l" defTabSz="91429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/>
          <p:cNvSpPr/>
          <p:nvPr/>
        </p:nvSpPr>
        <p:spPr>
          <a:xfrm>
            <a:off x="-7309320" y="3966689"/>
            <a:ext cx="11775679" cy="11775679"/>
          </a:xfrm>
          <a:prstGeom prst="ellipse">
            <a:avLst/>
          </a:prstGeom>
          <a:gradFill flip="none" rotWithShape="1">
            <a:gsLst>
              <a:gs pos="0">
                <a:srgbClr val="3399FF"/>
              </a:gs>
              <a:gs pos="69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544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4" r:id="rId1"/>
    <p:sldLayoutId id="2147484275" r:id="rId2"/>
    <p:sldLayoutId id="2147484276" r:id="rId3"/>
    <p:sldLayoutId id="2147484277" r:id="rId4"/>
    <p:sldLayoutId id="2147484278" r:id="rId5"/>
    <p:sldLayoutId id="2147484279" r:id="rId6"/>
    <p:sldLayoutId id="2147484280" r:id="rId7"/>
    <p:sldLayoutId id="2147484281" r:id="rId8"/>
    <p:sldLayoutId id="2147484282" r:id="rId9"/>
    <p:sldLayoutId id="2147484283" r:id="rId10"/>
    <p:sldLayoutId id="2147484284" r:id="rId11"/>
  </p:sldLayoutIdLst>
  <p:txStyles>
    <p:titleStyle>
      <a:lvl1pPr algn="ctr" defTabSz="91429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9" indent="-342859" algn="l" defTabSz="91429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1" indent="-285716" algn="l" defTabSz="91429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3" algn="l" defTabSz="91429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573" algn="l" defTabSz="91429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/>
          <p:cNvSpPr/>
          <p:nvPr/>
        </p:nvSpPr>
        <p:spPr>
          <a:xfrm>
            <a:off x="-7309320" y="3966689"/>
            <a:ext cx="11775679" cy="11775679"/>
          </a:xfrm>
          <a:prstGeom prst="ellipse">
            <a:avLst/>
          </a:prstGeom>
          <a:gradFill flip="none" rotWithShape="1">
            <a:gsLst>
              <a:gs pos="0">
                <a:srgbClr val="3399FF"/>
              </a:gs>
              <a:gs pos="69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536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6" r:id="rId1"/>
    <p:sldLayoutId id="2147484287" r:id="rId2"/>
    <p:sldLayoutId id="2147484288" r:id="rId3"/>
    <p:sldLayoutId id="2147484289" r:id="rId4"/>
    <p:sldLayoutId id="2147484290" r:id="rId5"/>
    <p:sldLayoutId id="2147484291" r:id="rId6"/>
    <p:sldLayoutId id="2147484292" r:id="rId7"/>
    <p:sldLayoutId id="2147484293" r:id="rId8"/>
    <p:sldLayoutId id="2147484294" r:id="rId9"/>
    <p:sldLayoutId id="2147484295" r:id="rId10"/>
    <p:sldLayoutId id="2147484296" r:id="rId11"/>
  </p:sldLayoutIdLst>
  <p:txStyles>
    <p:titleStyle>
      <a:lvl1pPr algn="ctr" defTabSz="91429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9" indent="-342859" algn="l" defTabSz="91429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1" indent="-285716" algn="l" defTabSz="91429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3" algn="l" defTabSz="91429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573" algn="l" defTabSz="91429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/>
          <p:cNvSpPr/>
          <p:nvPr/>
        </p:nvSpPr>
        <p:spPr>
          <a:xfrm>
            <a:off x="-7309320" y="3966689"/>
            <a:ext cx="11775679" cy="11775679"/>
          </a:xfrm>
          <a:prstGeom prst="ellipse">
            <a:avLst/>
          </a:prstGeom>
          <a:gradFill flip="none" rotWithShape="1">
            <a:gsLst>
              <a:gs pos="0">
                <a:srgbClr val="3399FF"/>
              </a:gs>
              <a:gs pos="69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23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8" r:id="rId1"/>
    <p:sldLayoutId id="2147484299" r:id="rId2"/>
    <p:sldLayoutId id="2147484300" r:id="rId3"/>
    <p:sldLayoutId id="2147484301" r:id="rId4"/>
    <p:sldLayoutId id="2147484302" r:id="rId5"/>
    <p:sldLayoutId id="2147484303" r:id="rId6"/>
    <p:sldLayoutId id="2147484304" r:id="rId7"/>
    <p:sldLayoutId id="2147484305" r:id="rId8"/>
    <p:sldLayoutId id="2147484306" r:id="rId9"/>
    <p:sldLayoutId id="2147484307" r:id="rId10"/>
    <p:sldLayoutId id="2147484308" r:id="rId11"/>
  </p:sldLayoutIdLst>
  <p:txStyles>
    <p:titleStyle>
      <a:lvl1pPr algn="ctr" defTabSz="91429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9" indent="-342859" algn="l" defTabSz="91429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1" indent="-285716" algn="l" defTabSz="91429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3" algn="l" defTabSz="91429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573" algn="l" defTabSz="91429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60" cstate="print">
            <a:extLst>
              <a:ext uri="{BEBA8EAE-BF5A-486C-A8C5-ECC9F3942E4B}">
                <a14:imgProps xmlns:a14="http://schemas.microsoft.com/office/drawing/2010/main">
                  <a14:imgLayer r:embed="rId61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957"/>
          <a:stretch/>
        </p:blipFill>
        <p:spPr bwMode="auto">
          <a:xfrm>
            <a:off x="-1" y="-4425"/>
            <a:ext cx="9121925" cy="68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559" y="807115"/>
            <a:ext cx="9144000" cy="6050885"/>
          </a:xfrm>
          <a:prstGeom prst="rect">
            <a:avLst/>
          </a:prstGeom>
          <a:gradFill flip="none" rotWithShape="1">
            <a:gsLst>
              <a:gs pos="2000">
                <a:schemeClr val="tx1">
                  <a:alpha val="91000"/>
                </a:schemeClr>
              </a:gs>
              <a:gs pos="100000">
                <a:schemeClr val="tx1">
                  <a:alpha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14" name="Picture 3" descr="G:\5. IMAGERY\OTHERS\LOGOS\Logo-LP2013\Logo-LP-02.png"/>
          <p:cNvPicPr>
            <a:picLocks noChangeAspect="1" noChangeArrowheads="1"/>
          </p:cNvPicPr>
          <p:nvPr userDrawn="1"/>
        </p:nvPicPr>
        <p:blipFill rotWithShape="1">
          <a:blip r:embed="rId6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4" t="36083" r="25971" b="37527"/>
          <a:stretch/>
        </p:blipFill>
        <p:spPr bwMode="auto">
          <a:xfrm>
            <a:off x="7661598" y="6237312"/>
            <a:ext cx="1406721" cy="54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11317" y="9334"/>
            <a:ext cx="9121365" cy="807115"/>
          </a:xfrm>
          <a:prstGeom prst="rect">
            <a:avLst/>
          </a:prstGeom>
          <a:solidFill>
            <a:srgbClr val="0000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0" y="251830"/>
            <a:ext cx="2521260" cy="386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27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0" r:id="rId1"/>
    <p:sldLayoutId id="2147484371" r:id="rId2"/>
    <p:sldLayoutId id="2147484372" r:id="rId3"/>
    <p:sldLayoutId id="2147484373" r:id="rId4"/>
    <p:sldLayoutId id="2147484374" r:id="rId5"/>
    <p:sldLayoutId id="2147484375" r:id="rId6"/>
    <p:sldLayoutId id="2147484376" r:id="rId7"/>
    <p:sldLayoutId id="2147484377" r:id="rId8"/>
    <p:sldLayoutId id="2147484378" r:id="rId9"/>
    <p:sldLayoutId id="2147484379" r:id="rId10"/>
    <p:sldLayoutId id="2147484380" r:id="rId11"/>
    <p:sldLayoutId id="2147484381" r:id="rId12"/>
    <p:sldLayoutId id="2147484382" r:id="rId13"/>
    <p:sldLayoutId id="2147484383" r:id="rId14"/>
    <p:sldLayoutId id="2147484384" r:id="rId15"/>
    <p:sldLayoutId id="2147484385" r:id="rId16"/>
    <p:sldLayoutId id="2147484386" r:id="rId17"/>
    <p:sldLayoutId id="2147484387" r:id="rId18"/>
    <p:sldLayoutId id="2147484388" r:id="rId19"/>
    <p:sldLayoutId id="2147484389" r:id="rId20"/>
    <p:sldLayoutId id="2147484390" r:id="rId21"/>
    <p:sldLayoutId id="2147484391" r:id="rId22"/>
    <p:sldLayoutId id="2147484392" r:id="rId23"/>
    <p:sldLayoutId id="2147484393" r:id="rId24"/>
    <p:sldLayoutId id="2147484394" r:id="rId25"/>
    <p:sldLayoutId id="2147484395" r:id="rId26"/>
    <p:sldLayoutId id="2147484396" r:id="rId27"/>
    <p:sldLayoutId id="2147484397" r:id="rId28"/>
    <p:sldLayoutId id="2147484398" r:id="rId29"/>
    <p:sldLayoutId id="2147484399" r:id="rId30"/>
    <p:sldLayoutId id="2147484400" r:id="rId31"/>
    <p:sldLayoutId id="2147484401" r:id="rId32"/>
    <p:sldLayoutId id="2147484402" r:id="rId33"/>
    <p:sldLayoutId id="2147484403" r:id="rId34"/>
    <p:sldLayoutId id="2147484404" r:id="rId35"/>
    <p:sldLayoutId id="2147484405" r:id="rId36"/>
    <p:sldLayoutId id="2147484406" r:id="rId37"/>
    <p:sldLayoutId id="2147484407" r:id="rId38"/>
    <p:sldLayoutId id="2147484408" r:id="rId39"/>
    <p:sldLayoutId id="2147484409" r:id="rId40"/>
    <p:sldLayoutId id="2147484410" r:id="rId41"/>
    <p:sldLayoutId id="2147484411" r:id="rId42"/>
    <p:sldLayoutId id="2147484412" r:id="rId43"/>
    <p:sldLayoutId id="2147484413" r:id="rId44"/>
    <p:sldLayoutId id="2147484414" r:id="rId45"/>
    <p:sldLayoutId id="2147484415" r:id="rId46"/>
    <p:sldLayoutId id="2147484416" r:id="rId47"/>
    <p:sldLayoutId id="2147484417" r:id="rId48"/>
    <p:sldLayoutId id="2147484418" r:id="rId49"/>
    <p:sldLayoutId id="2147484419" r:id="rId50"/>
    <p:sldLayoutId id="2147484420" r:id="rId51"/>
    <p:sldLayoutId id="2147484421" r:id="rId52"/>
    <p:sldLayoutId id="2147484422" r:id="rId53"/>
    <p:sldLayoutId id="2147484423" r:id="rId54"/>
    <p:sldLayoutId id="2147484424" r:id="rId55"/>
    <p:sldLayoutId id="2147484425" r:id="rId56"/>
    <p:sldLayoutId id="2147484457" r:id="rId57"/>
    <p:sldLayoutId id="2147484458" r:id="rId58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lang="fr-FR" sz="2800" kern="1200" cap="all" dirty="0"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atin typeface="Century Gothic" pitchFamily="34" charset="0"/>
          <a:ea typeface="+mn-ea"/>
          <a:cs typeface="+mn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lang="fr-FR" sz="2400" kern="1200" cap="all" dirty="0"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atin typeface="Century Gothic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1"/>
          </a:solidFill>
          <a:latin typeface="Century Gothic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bg1"/>
          </a:solidFill>
          <a:latin typeface="Century Gothic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1"/>
          </a:solidFill>
          <a:latin typeface="Century Gothic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bg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/>
          <p:cNvSpPr/>
          <p:nvPr userDrawn="1"/>
        </p:nvSpPr>
        <p:spPr>
          <a:xfrm>
            <a:off x="-7309320" y="3966689"/>
            <a:ext cx="11775679" cy="11775679"/>
          </a:xfrm>
          <a:prstGeom prst="ellipse">
            <a:avLst/>
          </a:prstGeom>
          <a:gradFill flip="none" rotWithShape="1">
            <a:gsLst>
              <a:gs pos="0">
                <a:srgbClr val="3399FF"/>
              </a:gs>
              <a:gs pos="69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9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7" r:id="rId1"/>
    <p:sldLayoutId id="2147484428" r:id="rId2"/>
    <p:sldLayoutId id="2147484429" r:id="rId3"/>
    <p:sldLayoutId id="2147484430" r:id="rId4"/>
    <p:sldLayoutId id="2147484431" r:id="rId5"/>
    <p:sldLayoutId id="2147484432" r:id="rId6"/>
    <p:sldLayoutId id="2147484433" r:id="rId7"/>
    <p:sldLayoutId id="2147484434" r:id="rId8"/>
    <p:sldLayoutId id="2147484435" r:id="rId9"/>
    <p:sldLayoutId id="2147484436" r:id="rId10"/>
    <p:sldLayoutId id="2147484437" r:id="rId11"/>
    <p:sldLayoutId id="2147484459" r:id="rId12"/>
    <p:sldLayoutId id="2147484460" r:id="rId13"/>
  </p:sldLayoutIdLst>
  <p:txStyles>
    <p:titleStyle>
      <a:lvl1pPr algn="ctr" defTabSz="91429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9" indent="-342859" algn="l" defTabSz="91429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1" indent="-285716" algn="l" defTabSz="91429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3" algn="l" defTabSz="91429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573" algn="l" defTabSz="91429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957"/>
          <a:stretch/>
        </p:blipFill>
        <p:spPr bwMode="auto">
          <a:xfrm>
            <a:off x="-1" y="-4425"/>
            <a:ext cx="9121925" cy="68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59" y="807115"/>
            <a:ext cx="9144000" cy="60508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317" y="9334"/>
            <a:ext cx="9121365" cy="807115"/>
          </a:xfrm>
          <a:prstGeom prst="rect">
            <a:avLst/>
          </a:prstGeom>
          <a:solidFill>
            <a:srgbClr val="0000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0" y="251830"/>
            <a:ext cx="2521260" cy="386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llipse 6"/>
          <p:cNvSpPr/>
          <p:nvPr userDrawn="1"/>
        </p:nvSpPr>
        <p:spPr>
          <a:xfrm>
            <a:off x="-7741368" y="1340768"/>
            <a:ext cx="11775679" cy="11775679"/>
          </a:xfrm>
          <a:prstGeom prst="ellipse">
            <a:avLst/>
          </a:prstGeom>
          <a:gradFill flip="none" rotWithShape="1">
            <a:gsLst>
              <a:gs pos="0">
                <a:srgbClr val="3399FF"/>
              </a:gs>
              <a:gs pos="69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15" name="Picture 3" descr="G:\5. IMAGERY\OTHERS\LOGOS\Logo-LP2013\Logo-LP-02.png"/>
          <p:cNvPicPr>
            <a:picLocks noChangeAspect="1" noChangeArrowheads="1"/>
          </p:cNvPicPr>
          <p:nvPr userDrawn="1"/>
        </p:nvPicPr>
        <p:blipFill rotWithShape="1">
          <a:blip r:embed="rId8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4" t="36083" r="25971" b="37527"/>
          <a:stretch/>
        </p:blipFill>
        <p:spPr bwMode="auto">
          <a:xfrm>
            <a:off x="7661598" y="6237312"/>
            <a:ext cx="1406721" cy="54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902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9" r:id="rId1"/>
    <p:sldLayoutId id="2147484440" r:id="rId2"/>
    <p:sldLayoutId id="2147484441" r:id="rId3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lang="fr-FR" sz="2800" kern="1200" cap="all" dirty="0"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atin typeface="Century Gothic" pitchFamily="34" charset="0"/>
          <a:ea typeface="+mn-ea"/>
          <a:cs typeface="+mn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lang="fr-FR" sz="2400" kern="1200" cap="all" dirty="0"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atin typeface="Century Gothic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1"/>
          </a:solidFill>
          <a:latin typeface="Century Gothic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bg1"/>
          </a:solidFill>
          <a:latin typeface="Century Gothic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1"/>
          </a:solidFill>
          <a:latin typeface="Century Gothic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bg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3266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3" r:id="rId1"/>
    <p:sldLayoutId id="2147484444" r:id="rId2"/>
    <p:sldLayoutId id="2147484445" r:id="rId3"/>
    <p:sldLayoutId id="2147484446" r:id="rId4"/>
    <p:sldLayoutId id="2147484447" r:id="rId5"/>
    <p:sldLayoutId id="2147484448" r:id="rId6"/>
    <p:sldLayoutId id="2147484449" r:id="rId7"/>
    <p:sldLayoutId id="2147484450" r:id="rId8"/>
    <p:sldLayoutId id="2147484451" r:id="rId9"/>
    <p:sldLayoutId id="2147484452" r:id="rId10"/>
    <p:sldLayoutId id="2147484453" r:id="rId11"/>
    <p:sldLayoutId id="2147484476" r:id="rId12"/>
  </p:sldLayoutIdLst>
  <p:txStyles>
    <p:titleStyle>
      <a:lvl1pPr algn="ctr" defTabSz="91429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9" indent="-342859" algn="l" defTabSz="91429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1" indent="-285716" algn="l" defTabSz="91429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3" algn="l" defTabSz="91429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573" algn="l" defTabSz="91429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957"/>
          <a:stretch/>
        </p:blipFill>
        <p:spPr bwMode="auto">
          <a:xfrm>
            <a:off x="-1" y="-4425"/>
            <a:ext cx="9121925" cy="68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59" y="807115"/>
            <a:ext cx="9144000" cy="6050885"/>
          </a:xfrm>
          <a:prstGeom prst="rect">
            <a:avLst/>
          </a:prstGeom>
          <a:gradFill flip="none" rotWithShape="1">
            <a:gsLst>
              <a:gs pos="2000">
                <a:schemeClr val="tx1">
                  <a:alpha val="91000"/>
                </a:schemeClr>
              </a:gs>
              <a:gs pos="100000">
                <a:schemeClr val="tx1">
                  <a:alpha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14" name="Picture 3" descr="G:\5. IMAGERY\OTHERS\LOGOS\Logo-LP2013\Logo-LP-02.png"/>
          <p:cNvPicPr>
            <a:picLocks noChangeAspect="1" noChangeArrowheads="1"/>
          </p:cNvPicPr>
          <p:nvPr/>
        </p:nvPicPr>
        <p:blipFill rotWithShape="1"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4" t="36083" r="25971" b="37527"/>
          <a:stretch/>
        </p:blipFill>
        <p:spPr bwMode="auto">
          <a:xfrm>
            <a:off x="7661598" y="6237312"/>
            <a:ext cx="1406721" cy="54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317" y="9334"/>
            <a:ext cx="9121365" cy="807115"/>
          </a:xfrm>
          <a:prstGeom prst="rect">
            <a:avLst/>
          </a:prstGeom>
          <a:solidFill>
            <a:srgbClr val="0000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0" y="251830"/>
            <a:ext cx="2521260" cy="386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134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33" r:id="rId3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lang="fr-FR" sz="2800" kern="1200" cap="all" dirty="0"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atin typeface="Century Gothic" pitchFamily="34" charset="0"/>
          <a:ea typeface="+mn-ea"/>
          <a:cs typeface="+mn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lang="fr-FR" sz="2400" kern="1200" cap="all" dirty="0"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atin typeface="Century Gothic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1"/>
          </a:solidFill>
          <a:latin typeface="Century Gothic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bg1"/>
          </a:solidFill>
          <a:latin typeface="Century Gothic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1"/>
          </a:solidFill>
          <a:latin typeface="Century Gothic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bg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957"/>
          <a:stretch/>
        </p:blipFill>
        <p:spPr bwMode="auto">
          <a:xfrm>
            <a:off x="-1" y="-4425"/>
            <a:ext cx="9121925" cy="68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830" y="807115"/>
            <a:ext cx="9144000" cy="6050885"/>
          </a:xfrm>
          <a:prstGeom prst="rect">
            <a:avLst/>
          </a:prstGeom>
          <a:gradFill flip="none" rotWithShape="1">
            <a:gsLst>
              <a:gs pos="2000">
                <a:schemeClr val="tx1">
                  <a:alpha val="91000"/>
                </a:schemeClr>
              </a:gs>
              <a:gs pos="100000">
                <a:schemeClr val="tx1">
                  <a:alpha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14" name="Picture 3" descr="G:\5. IMAGERY\OTHERS\LOGOS\Logo-LP2013\Logo-LP-02.png"/>
          <p:cNvPicPr>
            <a:picLocks noChangeAspect="1" noChangeArrowheads="1"/>
          </p:cNvPicPr>
          <p:nvPr/>
        </p:nvPicPr>
        <p:blipFill rotWithShape="1">
          <a:blip r:embed="rId1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4" t="36083" r="25971" b="37527"/>
          <a:stretch/>
        </p:blipFill>
        <p:spPr bwMode="auto">
          <a:xfrm>
            <a:off x="7661598" y="6237312"/>
            <a:ext cx="1406721" cy="54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317" y="9334"/>
            <a:ext cx="9121365" cy="807115"/>
          </a:xfrm>
          <a:prstGeom prst="rect">
            <a:avLst/>
          </a:prstGeom>
          <a:solidFill>
            <a:srgbClr val="0000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0" y="251830"/>
            <a:ext cx="2521260" cy="386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0632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lang="fr-FR" sz="2800" kern="1200" cap="all" dirty="0"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atin typeface="Century Gothic" pitchFamily="34" charset="0"/>
          <a:ea typeface="+mn-ea"/>
          <a:cs typeface="+mn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lang="fr-FR" sz="2400" kern="1200" cap="all" dirty="0"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atin typeface="Century Gothic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1"/>
          </a:solidFill>
          <a:latin typeface="Century Gothic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bg1"/>
          </a:solidFill>
          <a:latin typeface="Century Gothic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1"/>
          </a:solidFill>
          <a:latin typeface="Century Gothic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bg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957"/>
          <a:stretch/>
        </p:blipFill>
        <p:spPr bwMode="auto">
          <a:xfrm>
            <a:off x="-1" y="-4425"/>
            <a:ext cx="9121925" cy="68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830" y="807115"/>
            <a:ext cx="9144000" cy="605088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14" name="Picture 3" descr="G:\5. IMAGERY\OTHERS\LOGOS\Logo-LP2013\Logo-LP-02.png"/>
          <p:cNvPicPr>
            <a:picLocks noChangeAspect="1" noChangeArrowheads="1"/>
          </p:cNvPicPr>
          <p:nvPr/>
        </p:nvPicPr>
        <p:blipFill rotWithShape="1"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4" t="36083" r="25971" b="37527"/>
          <a:stretch/>
        </p:blipFill>
        <p:spPr bwMode="auto">
          <a:xfrm>
            <a:off x="7661598" y="6237312"/>
            <a:ext cx="1406721" cy="54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317" y="9334"/>
            <a:ext cx="9121365" cy="807115"/>
          </a:xfrm>
          <a:prstGeom prst="rect">
            <a:avLst/>
          </a:prstGeom>
          <a:solidFill>
            <a:srgbClr val="0000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0" y="251830"/>
            <a:ext cx="2521260" cy="386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8187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7" r:id="rId1"/>
    <p:sldLayoutId id="2147484221" r:id="rId2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lang="fr-FR" sz="2800" kern="1200" cap="all" dirty="0"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atin typeface="Century Gothic" pitchFamily="34" charset="0"/>
          <a:ea typeface="+mn-ea"/>
          <a:cs typeface="+mn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lang="fr-FR" sz="2400" kern="1200" cap="all" dirty="0"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atin typeface="Century Gothic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1"/>
          </a:solidFill>
          <a:latin typeface="Century Gothic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bg1"/>
          </a:solidFill>
          <a:latin typeface="Century Gothic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1"/>
          </a:solidFill>
          <a:latin typeface="Century Gothic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bg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5088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4455" r:id="rId3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lang="fr-FR" sz="2800" kern="1200" cap="all" dirty="0"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atin typeface="Century Gothic" pitchFamily="34" charset="0"/>
          <a:ea typeface="+mn-ea"/>
          <a:cs typeface="+mn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lang="fr-FR" sz="2400" kern="1200" cap="all" dirty="0"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atin typeface="Century Gothic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1"/>
          </a:solidFill>
          <a:latin typeface="Century Gothic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bg1"/>
          </a:solidFill>
          <a:latin typeface="Century Gothic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1"/>
          </a:solidFill>
          <a:latin typeface="Century Gothic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bg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G:\5. IMAGERY\OTHERS\LOGOS\Logo-LP2013\Logo-LP-02.png"/>
          <p:cNvPicPr>
            <a:picLocks noChangeAspect="1" noChangeArrowheads="1"/>
          </p:cNvPicPr>
          <p:nvPr/>
        </p:nvPicPr>
        <p:blipFill rotWithShape="1"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4" t="36083" r="25971" b="37527"/>
          <a:stretch/>
        </p:blipFill>
        <p:spPr bwMode="auto">
          <a:xfrm>
            <a:off x="3896925" y="6214000"/>
            <a:ext cx="1406721" cy="54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0" y="251830"/>
            <a:ext cx="2521260" cy="386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13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906" r:id="rId3"/>
    <p:sldLayoutId id="2147483907" r:id="rId4"/>
    <p:sldLayoutId id="2147483908" r:id="rId5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lang="fr-FR" sz="2800" kern="1200" cap="all" dirty="0"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atin typeface="Century Gothic" pitchFamily="34" charset="0"/>
          <a:ea typeface="+mn-ea"/>
          <a:cs typeface="+mn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lang="fr-FR" sz="2400" kern="1200" cap="all" dirty="0"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atin typeface="Century Gothic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1"/>
          </a:solidFill>
          <a:latin typeface="Century Gothic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bg1"/>
          </a:solidFill>
          <a:latin typeface="Century Gothic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1"/>
          </a:solidFill>
          <a:latin typeface="Century Gothic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bg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8" cstate="print">
            <a:extLst>
              <a:ext uri="{BEBA8EAE-BF5A-486C-A8C5-ECC9F3942E4B}">
                <a14:imgProps xmlns:a14="http://schemas.microsoft.com/office/drawing/2010/main">
                  <a14:imgLayer r:embed="rId59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957"/>
          <a:stretch/>
        </p:blipFill>
        <p:spPr bwMode="auto">
          <a:xfrm>
            <a:off x="-1" y="-4425"/>
            <a:ext cx="9121925" cy="68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317" y="9334"/>
            <a:ext cx="9121365" cy="807115"/>
          </a:xfrm>
          <a:prstGeom prst="rect">
            <a:avLst/>
          </a:prstGeom>
          <a:solidFill>
            <a:srgbClr val="0000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2347" y="823710"/>
            <a:ext cx="9132683" cy="6041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Picture 3" descr="G:\5. IMAGERY\OTHERS\LOGOS\Logo-LP2013\Logo-LP-02.png"/>
          <p:cNvPicPr>
            <a:picLocks noChangeAspect="1" noChangeArrowheads="1"/>
          </p:cNvPicPr>
          <p:nvPr/>
        </p:nvPicPr>
        <p:blipFill rotWithShape="1">
          <a:blip r:embed="rId60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4" t="36083" r="25971" b="37527"/>
          <a:stretch/>
        </p:blipFill>
        <p:spPr bwMode="auto">
          <a:xfrm>
            <a:off x="3868638" y="6237312"/>
            <a:ext cx="1406721" cy="54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0" y="251830"/>
            <a:ext cx="2521260" cy="386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595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  <p:sldLayoutId id="2147484007" r:id="rId12"/>
    <p:sldLayoutId id="2147484008" r:id="rId13"/>
    <p:sldLayoutId id="2147484009" r:id="rId14"/>
    <p:sldLayoutId id="2147484010" r:id="rId15"/>
    <p:sldLayoutId id="2147484011" r:id="rId16"/>
    <p:sldLayoutId id="2147484012" r:id="rId17"/>
    <p:sldLayoutId id="2147484013" r:id="rId18"/>
    <p:sldLayoutId id="2147484014" r:id="rId19"/>
    <p:sldLayoutId id="2147484015" r:id="rId20"/>
    <p:sldLayoutId id="2147484016" r:id="rId21"/>
    <p:sldLayoutId id="2147484017" r:id="rId22"/>
    <p:sldLayoutId id="2147484018" r:id="rId23"/>
    <p:sldLayoutId id="2147484019" r:id="rId24"/>
    <p:sldLayoutId id="2147484020" r:id="rId25"/>
    <p:sldLayoutId id="2147484021" r:id="rId26"/>
    <p:sldLayoutId id="2147484022" r:id="rId27"/>
    <p:sldLayoutId id="2147484023" r:id="rId28"/>
    <p:sldLayoutId id="2147484024" r:id="rId29"/>
    <p:sldLayoutId id="2147484025" r:id="rId30"/>
    <p:sldLayoutId id="2147484026" r:id="rId31"/>
    <p:sldLayoutId id="2147484027" r:id="rId32"/>
    <p:sldLayoutId id="2147484028" r:id="rId33"/>
    <p:sldLayoutId id="2147484029" r:id="rId34"/>
    <p:sldLayoutId id="2147484030" r:id="rId35"/>
    <p:sldLayoutId id="2147484031" r:id="rId36"/>
    <p:sldLayoutId id="2147484032" r:id="rId37"/>
    <p:sldLayoutId id="2147484033" r:id="rId38"/>
    <p:sldLayoutId id="2147484034" r:id="rId39"/>
    <p:sldLayoutId id="2147484035" r:id="rId40"/>
    <p:sldLayoutId id="2147484036" r:id="rId41"/>
    <p:sldLayoutId id="2147484037" r:id="rId42"/>
    <p:sldLayoutId id="2147484038" r:id="rId43"/>
    <p:sldLayoutId id="2147484039" r:id="rId44"/>
    <p:sldLayoutId id="2147484040" r:id="rId45"/>
    <p:sldLayoutId id="2147484041" r:id="rId46"/>
    <p:sldLayoutId id="2147484042" r:id="rId47"/>
    <p:sldLayoutId id="2147484043" r:id="rId48"/>
    <p:sldLayoutId id="2147484044" r:id="rId49"/>
    <p:sldLayoutId id="2147484045" r:id="rId50"/>
    <p:sldLayoutId id="2147484046" r:id="rId51"/>
    <p:sldLayoutId id="2147484047" r:id="rId52"/>
    <p:sldLayoutId id="2147484048" r:id="rId53"/>
    <p:sldLayoutId id="2147484049" r:id="rId54"/>
    <p:sldLayoutId id="2147484050" r:id="rId55"/>
    <p:sldLayoutId id="2147484051" r:id="rId56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lang="fr-FR" sz="2800" kern="1200" cap="all" dirty="0"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atin typeface="Century Gothic" pitchFamily="34" charset="0"/>
          <a:ea typeface="+mn-ea"/>
          <a:cs typeface="+mn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lang="fr-FR" sz="2400" kern="1200" cap="all" dirty="0"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atin typeface="Century Gothic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1"/>
          </a:solidFill>
          <a:latin typeface="Century Gothic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bg1"/>
          </a:solidFill>
          <a:latin typeface="Century Gothic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1"/>
          </a:solidFill>
          <a:latin typeface="Century Gothic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bg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8" cstate="print">
            <a:extLst>
              <a:ext uri="{BEBA8EAE-BF5A-486C-A8C5-ECC9F3942E4B}">
                <a14:imgProps xmlns:a14="http://schemas.microsoft.com/office/drawing/2010/main">
                  <a14:imgLayer r:embed="rId59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957"/>
          <a:stretch/>
        </p:blipFill>
        <p:spPr bwMode="auto">
          <a:xfrm>
            <a:off x="-1" y="-4425"/>
            <a:ext cx="9121925" cy="68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317" y="9334"/>
            <a:ext cx="9121365" cy="807115"/>
          </a:xfrm>
          <a:prstGeom prst="rect">
            <a:avLst/>
          </a:prstGeom>
          <a:solidFill>
            <a:srgbClr val="0000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2347" y="823710"/>
            <a:ext cx="9132683" cy="6041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Picture 3" descr="G:\5. IMAGERY\OTHERS\LOGOS\Logo-LP2013\Logo-LP-02.png"/>
          <p:cNvPicPr>
            <a:picLocks noChangeAspect="1" noChangeArrowheads="1"/>
          </p:cNvPicPr>
          <p:nvPr/>
        </p:nvPicPr>
        <p:blipFill rotWithShape="1">
          <a:blip r:embed="rId60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4" t="36083" r="25971" b="37527"/>
          <a:stretch/>
        </p:blipFill>
        <p:spPr bwMode="auto">
          <a:xfrm>
            <a:off x="7715203" y="6234548"/>
            <a:ext cx="1406721" cy="54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0" y="251830"/>
            <a:ext cx="2521260" cy="386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6689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3" r:id="rId1"/>
    <p:sldLayoutId id="2147484314" r:id="rId2"/>
    <p:sldLayoutId id="2147484315" r:id="rId3"/>
    <p:sldLayoutId id="2147484316" r:id="rId4"/>
    <p:sldLayoutId id="2147484317" r:id="rId5"/>
    <p:sldLayoutId id="2147484318" r:id="rId6"/>
    <p:sldLayoutId id="2147484319" r:id="rId7"/>
    <p:sldLayoutId id="2147484320" r:id="rId8"/>
    <p:sldLayoutId id="2147484321" r:id="rId9"/>
    <p:sldLayoutId id="2147484322" r:id="rId10"/>
    <p:sldLayoutId id="2147484323" r:id="rId11"/>
    <p:sldLayoutId id="2147484324" r:id="rId12"/>
    <p:sldLayoutId id="2147484325" r:id="rId13"/>
    <p:sldLayoutId id="2147484326" r:id="rId14"/>
    <p:sldLayoutId id="2147484327" r:id="rId15"/>
    <p:sldLayoutId id="2147484328" r:id="rId16"/>
    <p:sldLayoutId id="2147484329" r:id="rId17"/>
    <p:sldLayoutId id="2147484330" r:id="rId18"/>
    <p:sldLayoutId id="2147484331" r:id="rId19"/>
    <p:sldLayoutId id="2147484332" r:id="rId20"/>
    <p:sldLayoutId id="2147484333" r:id="rId21"/>
    <p:sldLayoutId id="2147484334" r:id="rId22"/>
    <p:sldLayoutId id="2147484335" r:id="rId23"/>
    <p:sldLayoutId id="2147484336" r:id="rId24"/>
    <p:sldLayoutId id="2147484337" r:id="rId25"/>
    <p:sldLayoutId id="2147484338" r:id="rId26"/>
    <p:sldLayoutId id="2147484339" r:id="rId27"/>
    <p:sldLayoutId id="2147484340" r:id="rId28"/>
    <p:sldLayoutId id="2147484341" r:id="rId29"/>
    <p:sldLayoutId id="2147484342" r:id="rId30"/>
    <p:sldLayoutId id="2147484343" r:id="rId31"/>
    <p:sldLayoutId id="2147484344" r:id="rId32"/>
    <p:sldLayoutId id="2147484345" r:id="rId33"/>
    <p:sldLayoutId id="2147484346" r:id="rId34"/>
    <p:sldLayoutId id="2147484347" r:id="rId35"/>
    <p:sldLayoutId id="2147484348" r:id="rId36"/>
    <p:sldLayoutId id="2147484349" r:id="rId37"/>
    <p:sldLayoutId id="2147484350" r:id="rId38"/>
    <p:sldLayoutId id="2147484351" r:id="rId39"/>
    <p:sldLayoutId id="2147484352" r:id="rId40"/>
    <p:sldLayoutId id="2147484353" r:id="rId41"/>
    <p:sldLayoutId id="2147484354" r:id="rId42"/>
    <p:sldLayoutId id="2147484355" r:id="rId43"/>
    <p:sldLayoutId id="2147484356" r:id="rId44"/>
    <p:sldLayoutId id="2147484357" r:id="rId45"/>
    <p:sldLayoutId id="2147484358" r:id="rId46"/>
    <p:sldLayoutId id="2147484359" r:id="rId47"/>
    <p:sldLayoutId id="2147484360" r:id="rId48"/>
    <p:sldLayoutId id="2147484361" r:id="rId49"/>
    <p:sldLayoutId id="2147484362" r:id="rId50"/>
    <p:sldLayoutId id="2147484363" r:id="rId51"/>
    <p:sldLayoutId id="2147484364" r:id="rId52"/>
    <p:sldLayoutId id="2147484365" r:id="rId53"/>
    <p:sldLayoutId id="2147484366" r:id="rId54"/>
    <p:sldLayoutId id="2147484367" r:id="rId55"/>
    <p:sldLayoutId id="2147484368" r:id="rId56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lang="fr-FR" sz="2800" kern="1200" cap="all" dirty="0"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atin typeface="Century Gothic" pitchFamily="34" charset="0"/>
          <a:ea typeface="+mn-ea"/>
          <a:cs typeface="+mn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lang="fr-FR" sz="2400" kern="1200" cap="all" dirty="0"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atin typeface="Century Gothic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1"/>
          </a:solidFill>
          <a:latin typeface="Century Gothic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bg1"/>
          </a:solidFill>
          <a:latin typeface="Century Gothic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1"/>
          </a:solidFill>
          <a:latin typeface="Century Gothic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bg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957"/>
          <a:stretch/>
        </p:blipFill>
        <p:spPr bwMode="auto">
          <a:xfrm>
            <a:off x="-1" y="-4425"/>
            <a:ext cx="9121925" cy="68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59" y="807115"/>
            <a:ext cx="9144000" cy="6050885"/>
          </a:xfrm>
          <a:prstGeom prst="rect">
            <a:avLst/>
          </a:prstGeom>
          <a:gradFill flip="none" rotWithShape="1">
            <a:gsLst>
              <a:gs pos="2000">
                <a:schemeClr val="tx1">
                  <a:alpha val="91000"/>
                </a:schemeClr>
              </a:gs>
              <a:gs pos="100000">
                <a:schemeClr val="tx1">
                  <a:alpha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14" name="Picture 3" descr="G:\5. IMAGERY\OTHERS\LOGOS\Logo-LP2013\Logo-LP-02.png"/>
          <p:cNvPicPr>
            <a:picLocks noChangeAspect="1" noChangeArrowheads="1"/>
          </p:cNvPicPr>
          <p:nvPr/>
        </p:nvPicPr>
        <p:blipFill rotWithShape="1">
          <a:blip r:embed="rId20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4" t="36083" r="25971" b="37527"/>
          <a:stretch/>
        </p:blipFill>
        <p:spPr bwMode="auto">
          <a:xfrm>
            <a:off x="7661598" y="6237312"/>
            <a:ext cx="1406721" cy="54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317" y="9334"/>
            <a:ext cx="9121365" cy="807115"/>
          </a:xfrm>
          <a:prstGeom prst="rect">
            <a:avLst/>
          </a:prstGeom>
          <a:solidFill>
            <a:srgbClr val="0000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0" y="251830"/>
            <a:ext cx="2521260" cy="386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7190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  <p:sldLayoutId id="2147484064" r:id="rId12"/>
    <p:sldLayoutId id="2147484065" r:id="rId13"/>
    <p:sldLayoutId id="2147484066" r:id="rId14"/>
    <p:sldLayoutId id="2147484067" r:id="rId15"/>
    <p:sldLayoutId id="2147484068" r:id="rId16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lang="fr-FR" sz="2800" kern="1200" cap="all" dirty="0"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atin typeface="Century Gothic" pitchFamily="34" charset="0"/>
          <a:ea typeface="+mn-ea"/>
          <a:cs typeface="+mn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lang="fr-FR" sz="2400" kern="1200" cap="all" dirty="0"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atin typeface="Century Gothic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1"/>
          </a:solidFill>
          <a:latin typeface="Century Gothic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bg1"/>
          </a:solidFill>
          <a:latin typeface="Century Gothic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1"/>
          </a:solidFill>
          <a:latin typeface="Century Gothic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bg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8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8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microsoft.com/office/2007/relationships/hdphoto" Target="../media/hdphoto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98.xml"/><Relationship Id="rId6" Type="http://schemas.openxmlformats.org/officeDocument/2006/relationships/image" Target="../media/image32.png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1656183"/>
          </a:xfrm>
        </p:spPr>
        <p:txBody>
          <a:bodyPr/>
          <a:lstStyle/>
          <a:p>
            <a:pPr algn="ctr"/>
            <a:r>
              <a:rPr lang="pt-PT" sz="8000" dirty="0" smtClean="0"/>
              <a:t>ESPROMINHO</a:t>
            </a:r>
            <a:endParaRPr lang="pt-PT" sz="8000" dirty="0"/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2483768" y="2204864"/>
            <a:ext cx="4104456" cy="4320480"/>
          </a:xfrm>
        </p:spPr>
        <p:txBody>
          <a:bodyPr/>
          <a:lstStyle/>
          <a:p>
            <a:endParaRPr lang="pt-P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276872"/>
            <a:ext cx="4083533" cy="4236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832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652120" y="3798168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fr-FR" sz="2800" dirty="0">
                <a:solidFill>
                  <a:prstClr val="white"/>
                </a:solidFill>
                <a:latin typeface="Century Gothic" pitchFamily="34" charset="0"/>
              </a:rPr>
              <a:t>BLONDE SHAG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4227566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410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426868" y="397972"/>
            <a:ext cx="1741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/>
            <a:r>
              <a:rPr lang="fr-FR" sz="2800" b="1" dirty="0" smtClean="0">
                <a:solidFill>
                  <a:prstClr val="white"/>
                </a:solidFill>
                <a:latin typeface="Century Gothic" pitchFamily="34" charset="0"/>
              </a:rPr>
              <a:t>1\CORTE</a:t>
            </a:r>
            <a:endParaRPr lang="fr-FR" sz="2800" b="1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172089" y="1444134"/>
            <a:ext cx="4799822" cy="369332"/>
          </a:xfrm>
          <a:prstGeom prst="rect">
            <a:avLst/>
          </a:prstGeom>
          <a:solidFill>
            <a:schemeClr val="tx1"/>
          </a:solidFill>
          <a:ln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16200000" scaled="0"/>
            </a:gra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r" defTabSz="914400">
              <a:defRPr>
                <a:solidFill>
                  <a:prstClr val="white"/>
                </a:solidFill>
              </a:defRPr>
            </a:lvl1pPr>
          </a:lstStyle>
          <a:p>
            <a:pPr algn="ctr"/>
            <a:r>
              <a:rPr lang="fr-FR" dirty="0" smtClean="0"/>
              <a:t>DIVISÕES</a:t>
            </a:r>
            <a:endParaRPr lang="fr-FR" dirty="0"/>
          </a:p>
        </p:txBody>
      </p:sp>
      <p:pic>
        <p:nvPicPr>
          <p:cNvPr id="1026" name="Picture 2" descr="D:\Utilisateurs\maude.simon\Documents\Lookbar\VAGUE 2\PICTOS IT LOOKS_png_130115\planches_fond_130115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40" y="1711588"/>
            <a:ext cx="3879140" cy="387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Utilisateurs\maude.simon\Documents\Lookbar\VAGUE 2\PICTOS IT LOOKS_png_130115\planches_fond_130115-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133" y="2423217"/>
            <a:ext cx="3028970" cy="302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173156" y="5567878"/>
            <a:ext cx="4799822" cy="923330"/>
          </a:xfrm>
          <a:prstGeom prst="rect">
            <a:avLst/>
          </a:prstGeom>
          <a:solidFill>
            <a:schemeClr val="tx1"/>
          </a:solidFill>
          <a:ln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r" defTabSz="914400">
              <a:defRPr>
                <a:solidFill>
                  <a:prstClr val="white"/>
                </a:solidFill>
              </a:defRPr>
            </a:lvl1pPr>
          </a:lstStyle>
          <a:p>
            <a:pPr algn="ctr"/>
            <a:r>
              <a:rPr lang="en-US" dirty="0" smtClean="0"/>
              <a:t>Tire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divisão</a:t>
            </a:r>
            <a:r>
              <a:rPr lang="en-US" dirty="0" smtClean="0"/>
              <a:t> triangular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franja</a:t>
            </a:r>
            <a:r>
              <a:rPr lang="en-US" dirty="0" smtClean="0"/>
              <a:t>.</a:t>
            </a:r>
            <a:endParaRPr lang="en-US" dirty="0"/>
          </a:p>
          <a:p>
            <a:pPr algn="ctr"/>
            <a:r>
              <a:rPr lang="en-US" dirty="0" smtClean="0"/>
              <a:t>Tire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divisão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forma de </a:t>
            </a:r>
            <a:r>
              <a:rPr lang="en-US" dirty="0" err="1" smtClean="0"/>
              <a:t>ferradura</a:t>
            </a:r>
            <a:r>
              <a:rPr lang="en-US" dirty="0" smtClean="0"/>
              <a:t> </a:t>
            </a:r>
            <a:r>
              <a:rPr lang="en-US" dirty="0" err="1" smtClean="0"/>
              <a:t>desde</a:t>
            </a:r>
            <a:r>
              <a:rPr lang="en-US" dirty="0" smtClean="0"/>
              <a:t> as </a:t>
            </a:r>
            <a:r>
              <a:rPr lang="en-US" dirty="0" err="1" smtClean="0"/>
              <a:t>temporas</a:t>
            </a:r>
            <a:r>
              <a:rPr lang="en-US" dirty="0" smtClean="0"/>
              <a:t> </a:t>
            </a:r>
            <a:r>
              <a:rPr lang="en-US" dirty="0" err="1" smtClean="0"/>
              <a:t>até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osso</a:t>
            </a:r>
            <a:r>
              <a:rPr lang="en-US" dirty="0" smtClean="0"/>
              <a:t> </a:t>
            </a:r>
            <a:r>
              <a:rPr lang="en-US" dirty="0" err="1" smtClean="0"/>
              <a:t>ocipital</a:t>
            </a:r>
            <a:r>
              <a:rPr lang="en-US" dirty="0" smtClean="0"/>
              <a:t>.</a:t>
            </a:r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4360920" y="984390"/>
            <a:ext cx="422160" cy="422160"/>
          </a:xfrm>
          <a:prstGeom prst="ellipse">
            <a:avLst/>
          </a:prstGeom>
          <a:solidFill>
            <a:schemeClr val="tx1"/>
          </a:solidFill>
          <a:ln w="28575">
            <a:gradFill>
              <a:gsLst>
                <a:gs pos="15000">
                  <a:srgbClr val="FBE4AE">
                    <a:alpha val="0"/>
                  </a:srgbClr>
                </a:gs>
                <a:gs pos="46000">
                  <a:srgbClr val="BD922A"/>
                </a:gs>
                <a:gs pos="63000">
                  <a:srgbClr val="FBE4AE"/>
                </a:gs>
                <a:gs pos="72000">
                  <a:srgbClr val="BD922A"/>
                </a:gs>
                <a:gs pos="83000">
                  <a:srgbClr val="835E17"/>
                </a:gs>
                <a:gs pos="95000">
                  <a:srgbClr val="A28949"/>
                </a:gs>
                <a:gs pos="100000">
                  <a:srgbClr val="FAE3B7"/>
                </a:gs>
              </a:gsLst>
              <a:lin ang="3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fr-FR" sz="2000" b="1" dirty="0" smtClean="0">
                <a:solidFill>
                  <a:prstClr val="white"/>
                </a:solidFill>
                <a:latin typeface="Century Gothic" pitchFamily="34" charset="0"/>
              </a:rPr>
              <a:t>1</a:t>
            </a:r>
            <a:endParaRPr lang="fr-FR" sz="2000" b="1" dirty="0">
              <a:solidFill>
                <a:prstClr val="white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5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426868" y="397972"/>
            <a:ext cx="1741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/>
            <a:r>
              <a:rPr lang="fr-FR" sz="2800" b="1" dirty="0" smtClean="0">
                <a:solidFill>
                  <a:prstClr val="white"/>
                </a:solidFill>
                <a:latin typeface="Century Gothic" pitchFamily="34" charset="0"/>
              </a:rPr>
              <a:t>1\CORTE</a:t>
            </a:r>
            <a:endParaRPr lang="fr-FR" sz="2800" b="1" dirty="0">
              <a:solidFill>
                <a:prstClr val="white"/>
              </a:solidFill>
              <a:latin typeface="Century Gothic" pitchFamily="34" charset="0"/>
            </a:endParaRPr>
          </a:p>
        </p:txBody>
      </p:sp>
      <p:pic>
        <p:nvPicPr>
          <p:cNvPr id="2050" name="Picture 2" descr="D:\Utilisateurs\maude.simon\Documents\Lookbar\VAGUE 2\PICTOS IT LOOKS_png_130115\planches_fond_130115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772" y="1377534"/>
            <a:ext cx="2828455" cy="282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Utilisateurs\maude.simon\Documents\Lookbar\VAGUE 2\PICTOS IT LOOKS_png_130115\planches_fond_130115-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757715"/>
            <a:ext cx="2304256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Utilisateurs\maude.simon\Documents\Lookbar\VAGUE 2\PICTOS IT LOOKS_png_130115\planches_fond_130115-0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69" y="1680764"/>
            <a:ext cx="2351550" cy="235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6617" y="4061971"/>
            <a:ext cx="2459054" cy="1477328"/>
          </a:xfrm>
          <a:prstGeom prst="rect">
            <a:avLst/>
          </a:prstGeom>
          <a:solidFill>
            <a:schemeClr val="tx1"/>
          </a:solidFill>
          <a:ln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r" defTabSz="914400">
              <a:defRPr>
                <a:solidFill>
                  <a:prstClr val="white"/>
                </a:solidFill>
              </a:defRPr>
            </a:lvl1pPr>
          </a:lstStyle>
          <a:p>
            <a:pPr algn="ctr"/>
            <a:r>
              <a:rPr lang="en-US" dirty="0" err="1" smtClean="0"/>
              <a:t>Penteie</a:t>
            </a:r>
            <a:r>
              <a:rPr lang="en-US" dirty="0" smtClean="0"/>
              <a:t> o </a:t>
            </a:r>
            <a:r>
              <a:rPr lang="en-US" dirty="0" err="1" smtClean="0"/>
              <a:t>cabelo</a:t>
            </a:r>
            <a:r>
              <a:rPr lang="en-US" dirty="0" smtClean="0"/>
              <a:t> da zona 1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posição</a:t>
            </a:r>
            <a:r>
              <a:rPr lang="en-US" dirty="0" smtClean="0"/>
              <a:t> natural</a:t>
            </a:r>
            <a:endParaRPr lang="fr-FR" dirty="0" smtClean="0"/>
          </a:p>
          <a:p>
            <a:pPr algn="ctr"/>
            <a:r>
              <a:rPr lang="fr-FR" dirty="0" smtClean="0"/>
              <a:t>&amp; </a:t>
            </a:r>
            <a:r>
              <a:rPr lang="fr-FR" dirty="0" err="1" smtClean="0"/>
              <a:t>defina</a:t>
            </a:r>
            <a:r>
              <a:rPr lang="fr-FR" dirty="0" smtClean="0"/>
              <a:t> o </a:t>
            </a:r>
            <a:r>
              <a:rPr lang="fr-FR" dirty="0" err="1" smtClean="0"/>
              <a:t>perímetro</a:t>
            </a:r>
            <a:r>
              <a:rPr lang="fr-FR" dirty="0" smtClean="0"/>
              <a:t> </a:t>
            </a:r>
            <a:r>
              <a:rPr lang="fr-FR" dirty="0" err="1" smtClean="0"/>
              <a:t>cortando</a:t>
            </a:r>
            <a:r>
              <a:rPr lang="fr-FR" dirty="0" smtClean="0"/>
              <a:t> </a:t>
            </a:r>
            <a:r>
              <a:rPr lang="fr-FR" dirty="0" err="1" smtClean="0"/>
              <a:t>em</a:t>
            </a:r>
            <a:r>
              <a:rPr lang="fr-FR" dirty="0" smtClean="0"/>
              <a:t> </a:t>
            </a:r>
            <a:r>
              <a:rPr lang="fr-FR" dirty="0" err="1" smtClean="0"/>
              <a:t>picotado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228184" y="4061971"/>
            <a:ext cx="2736304" cy="1754326"/>
          </a:xfrm>
          <a:prstGeom prst="rect">
            <a:avLst/>
          </a:prstGeom>
          <a:solidFill>
            <a:schemeClr val="tx1"/>
          </a:solidFill>
          <a:ln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r" defTabSz="914400">
              <a:defRPr>
                <a:solidFill>
                  <a:prstClr val="white"/>
                </a:solidFill>
              </a:defRPr>
            </a:lvl1pPr>
          </a:lstStyle>
          <a:p>
            <a:pPr algn="ctr"/>
            <a:r>
              <a:rPr lang="en-US" dirty="0" err="1" smtClean="0"/>
              <a:t>Atrás</a:t>
            </a:r>
            <a:r>
              <a:rPr lang="en-US" dirty="0" smtClean="0"/>
              <a:t> das </a:t>
            </a:r>
            <a:r>
              <a:rPr lang="en-US" dirty="0" err="1" smtClean="0"/>
              <a:t>orelhas</a:t>
            </a:r>
            <a:r>
              <a:rPr lang="en-US" dirty="0" smtClean="0"/>
              <a:t>,</a:t>
            </a:r>
          </a:p>
          <a:p>
            <a:pPr algn="ctr"/>
            <a:r>
              <a:rPr lang="en-US" dirty="0" smtClean="0"/>
              <a:t>Use </a:t>
            </a:r>
            <a:r>
              <a:rPr lang="en-US" dirty="0" err="1" smtClean="0"/>
              <a:t>secções</a:t>
            </a:r>
            <a:r>
              <a:rPr lang="en-US" dirty="0" smtClean="0"/>
              <a:t> </a:t>
            </a:r>
            <a:r>
              <a:rPr lang="en-US" dirty="0" err="1" smtClean="0"/>
              <a:t>radiais</a:t>
            </a:r>
            <a:endParaRPr lang="en-US" dirty="0"/>
          </a:p>
          <a:p>
            <a:pPr algn="ctr"/>
            <a:r>
              <a:rPr lang="en-US" dirty="0" err="1" smtClean="0"/>
              <a:t>Mantendo</a:t>
            </a:r>
            <a:r>
              <a:rPr lang="en-US" dirty="0" smtClean="0"/>
              <a:t> a </a:t>
            </a:r>
            <a:r>
              <a:rPr lang="en-US" dirty="0" err="1" smtClean="0"/>
              <a:t>mesma</a:t>
            </a:r>
            <a:r>
              <a:rPr lang="en-US" dirty="0" smtClean="0"/>
              <a:t> </a:t>
            </a:r>
            <a:r>
              <a:rPr lang="en-US" dirty="0" err="1" smtClean="0"/>
              <a:t>elevação</a:t>
            </a:r>
            <a:r>
              <a:rPr lang="en-US" dirty="0" smtClean="0"/>
              <a:t> </a:t>
            </a:r>
            <a:r>
              <a:rPr lang="en-US" dirty="0"/>
              <a:t>(90°)</a:t>
            </a:r>
          </a:p>
          <a:p>
            <a:pPr algn="ctr"/>
            <a:r>
              <a:rPr lang="en-US" dirty="0"/>
              <a:t>&amp;</a:t>
            </a:r>
            <a:r>
              <a:rPr lang="en-US" dirty="0" smtClean="0"/>
              <a:t> use a </a:t>
            </a:r>
            <a:r>
              <a:rPr lang="en-US" dirty="0" err="1" smtClean="0"/>
              <a:t>mesma</a:t>
            </a:r>
            <a:r>
              <a:rPr lang="en-US" dirty="0" smtClean="0"/>
              <a:t> </a:t>
            </a:r>
            <a:r>
              <a:rPr lang="en-US" dirty="0" err="1" smtClean="0"/>
              <a:t>técnica</a:t>
            </a:r>
            <a:endParaRPr lang="en-US" dirty="0" smtClean="0"/>
          </a:p>
          <a:p>
            <a:pPr algn="ctr"/>
            <a:r>
              <a:rPr lang="fr-FR" dirty="0" smtClean="0"/>
              <a:t>(</a:t>
            </a:r>
            <a:r>
              <a:rPr lang="fr-FR" dirty="0" err="1" smtClean="0"/>
              <a:t>corte-picotado</a:t>
            </a:r>
            <a:r>
              <a:rPr lang="fr-FR" dirty="0" smtClean="0"/>
              <a:t>).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059831" y="4061970"/>
            <a:ext cx="2926395" cy="923330"/>
          </a:xfrm>
          <a:prstGeom prst="rect">
            <a:avLst/>
          </a:prstGeom>
          <a:solidFill>
            <a:schemeClr val="tx1"/>
          </a:solidFill>
          <a:ln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r" defTabSz="914400">
              <a:defRPr>
                <a:solidFill>
                  <a:prstClr val="white"/>
                </a:solidFill>
              </a:defRPr>
            </a:lvl1pPr>
          </a:lstStyle>
          <a:p>
            <a:pPr algn="ctr"/>
            <a:r>
              <a:rPr lang="fr-FR" dirty="0" smtClean="0"/>
              <a:t>Tire </a:t>
            </a:r>
            <a:r>
              <a:rPr lang="fr-FR" dirty="0" err="1" smtClean="0"/>
              <a:t>uma</a:t>
            </a:r>
            <a:r>
              <a:rPr lang="fr-FR" dirty="0" smtClean="0"/>
              <a:t> </a:t>
            </a:r>
            <a:r>
              <a:rPr lang="fr-FR" dirty="0" err="1" smtClean="0"/>
              <a:t>secção</a:t>
            </a:r>
            <a:r>
              <a:rPr lang="fr-FR" dirty="0" smtClean="0"/>
              <a:t> no </a:t>
            </a:r>
            <a:r>
              <a:rPr lang="fr-FR" dirty="0" err="1" smtClean="0"/>
              <a:t>centro</a:t>
            </a:r>
            <a:r>
              <a:rPr lang="fr-FR" dirty="0" smtClean="0"/>
              <a:t>,</a:t>
            </a:r>
            <a:endParaRPr lang="fr-FR" dirty="0"/>
          </a:p>
          <a:p>
            <a:pPr algn="ctr"/>
            <a:r>
              <a:rPr lang="en-US" dirty="0" err="1" smtClean="0"/>
              <a:t>Penteie</a:t>
            </a:r>
            <a:r>
              <a:rPr lang="en-US" dirty="0" smtClean="0"/>
              <a:t> e </a:t>
            </a:r>
            <a:r>
              <a:rPr lang="en-US" dirty="0" err="1" smtClean="0"/>
              <a:t>eleve</a:t>
            </a:r>
            <a:r>
              <a:rPr lang="en-US" dirty="0" smtClean="0"/>
              <a:t> a 90°</a:t>
            </a:r>
          </a:p>
          <a:p>
            <a:pPr algn="ctr"/>
            <a:r>
              <a:rPr lang="fr-FR" dirty="0" smtClean="0"/>
              <a:t>&amp; </a:t>
            </a:r>
            <a:r>
              <a:rPr lang="fr-FR" dirty="0" err="1" smtClean="0"/>
              <a:t>corte</a:t>
            </a:r>
            <a:r>
              <a:rPr lang="fr-FR" dirty="0" smtClean="0"/>
              <a:t> </a:t>
            </a:r>
            <a:r>
              <a:rPr lang="fr-FR" dirty="0" err="1" smtClean="0"/>
              <a:t>em</a:t>
            </a:r>
            <a:r>
              <a:rPr lang="fr-FR" dirty="0" smtClean="0"/>
              <a:t> </a:t>
            </a:r>
            <a:r>
              <a:rPr lang="fr-FR" dirty="0" err="1" smtClean="0"/>
              <a:t>picotado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9" name="Ellipse 8"/>
          <p:cNvSpPr/>
          <p:nvPr/>
        </p:nvSpPr>
        <p:spPr>
          <a:xfrm>
            <a:off x="971600" y="1258604"/>
            <a:ext cx="422160" cy="422160"/>
          </a:xfrm>
          <a:prstGeom prst="ellipse">
            <a:avLst/>
          </a:prstGeom>
          <a:solidFill>
            <a:schemeClr val="tx1"/>
          </a:solidFill>
          <a:ln w="28575">
            <a:gradFill>
              <a:gsLst>
                <a:gs pos="15000">
                  <a:srgbClr val="FBE4AE">
                    <a:alpha val="0"/>
                  </a:srgbClr>
                </a:gs>
                <a:gs pos="46000">
                  <a:srgbClr val="BD922A"/>
                </a:gs>
                <a:gs pos="63000">
                  <a:srgbClr val="FBE4AE"/>
                </a:gs>
                <a:gs pos="72000">
                  <a:srgbClr val="BD922A"/>
                </a:gs>
                <a:gs pos="83000">
                  <a:srgbClr val="835E17"/>
                </a:gs>
                <a:gs pos="95000">
                  <a:srgbClr val="A28949"/>
                </a:gs>
                <a:gs pos="100000">
                  <a:srgbClr val="FAE3B7"/>
                </a:gs>
              </a:gsLst>
              <a:lin ang="3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fr-FR" sz="2000" b="1" dirty="0">
                <a:solidFill>
                  <a:prstClr val="white"/>
                </a:solidFill>
                <a:latin typeface="Century Gothic" pitchFamily="34" charset="0"/>
              </a:rPr>
              <a:t>2</a:t>
            </a:r>
          </a:p>
        </p:txBody>
      </p:sp>
      <p:sp>
        <p:nvSpPr>
          <p:cNvPr id="10" name="Ellipse 9"/>
          <p:cNvSpPr/>
          <p:nvPr/>
        </p:nvSpPr>
        <p:spPr>
          <a:xfrm>
            <a:off x="7313248" y="1258604"/>
            <a:ext cx="422160" cy="422160"/>
          </a:xfrm>
          <a:prstGeom prst="ellipse">
            <a:avLst/>
          </a:prstGeom>
          <a:solidFill>
            <a:schemeClr val="tx1"/>
          </a:solidFill>
          <a:ln w="28575">
            <a:gradFill>
              <a:gsLst>
                <a:gs pos="15000">
                  <a:srgbClr val="FBE4AE">
                    <a:alpha val="0"/>
                  </a:srgbClr>
                </a:gs>
                <a:gs pos="46000">
                  <a:srgbClr val="BD922A"/>
                </a:gs>
                <a:gs pos="63000">
                  <a:srgbClr val="FBE4AE"/>
                </a:gs>
                <a:gs pos="72000">
                  <a:srgbClr val="BD922A"/>
                </a:gs>
                <a:gs pos="83000">
                  <a:srgbClr val="835E17"/>
                </a:gs>
                <a:gs pos="95000">
                  <a:srgbClr val="A28949"/>
                </a:gs>
                <a:gs pos="100000">
                  <a:srgbClr val="FAE3B7"/>
                </a:gs>
              </a:gsLst>
              <a:lin ang="3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fr-FR" sz="2000" b="1" dirty="0">
                <a:solidFill>
                  <a:prstClr val="white"/>
                </a:solidFill>
                <a:latin typeface="Century Gothic" pitchFamily="34" charset="0"/>
              </a:rPr>
              <a:t>4</a:t>
            </a:r>
          </a:p>
        </p:txBody>
      </p:sp>
      <p:sp>
        <p:nvSpPr>
          <p:cNvPr id="11" name="Ellipse 10"/>
          <p:cNvSpPr/>
          <p:nvPr/>
        </p:nvSpPr>
        <p:spPr>
          <a:xfrm>
            <a:off x="4120182" y="1258604"/>
            <a:ext cx="422160" cy="422160"/>
          </a:xfrm>
          <a:prstGeom prst="ellipse">
            <a:avLst/>
          </a:prstGeom>
          <a:solidFill>
            <a:schemeClr val="tx1"/>
          </a:solidFill>
          <a:ln w="28575">
            <a:gradFill>
              <a:gsLst>
                <a:gs pos="15000">
                  <a:srgbClr val="FBE4AE">
                    <a:alpha val="0"/>
                  </a:srgbClr>
                </a:gs>
                <a:gs pos="46000">
                  <a:srgbClr val="BD922A"/>
                </a:gs>
                <a:gs pos="63000">
                  <a:srgbClr val="FBE4AE"/>
                </a:gs>
                <a:gs pos="72000">
                  <a:srgbClr val="BD922A"/>
                </a:gs>
                <a:gs pos="83000">
                  <a:srgbClr val="835E17"/>
                </a:gs>
                <a:gs pos="95000">
                  <a:srgbClr val="A28949"/>
                </a:gs>
                <a:gs pos="100000">
                  <a:srgbClr val="FAE3B7"/>
                </a:gs>
              </a:gsLst>
              <a:lin ang="3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fr-FR" sz="2000" b="1" dirty="0">
                <a:solidFill>
                  <a:prstClr val="white"/>
                </a:solidFill>
                <a:latin typeface="Century Gothic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0051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426868" y="397972"/>
            <a:ext cx="1741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/>
            <a:r>
              <a:rPr lang="fr-FR" sz="2800" b="1" dirty="0" smtClean="0">
                <a:solidFill>
                  <a:prstClr val="white"/>
                </a:solidFill>
                <a:latin typeface="Century Gothic" pitchFamily="34" charset="0"/>
              </a:rPr>
              <a:t>1\CORTE</a:t>
            </a:r>
            <a:endParaRPr lang="fr-FR" sz="2800" b="1" dirty="0">
              <a:solidFill>
                <a:prstClr val="white"/>
              </a:solidFill>
              <a:latin typeface="Century Gothic" pitchFamily="34" charset="0"/>
            </a:endParaRPr>
          </a:p>
        </p:txBody>
      </p:sp>
      <p:pic>
        <p:nvPicPr>
          <p:cNvPr id="3074" name="Picture 2" descr="D:\Utilisateurs\maude.simon\Documents\Lookbar\VAGUE 2\PICTOS IT LOOKS_png_130115\planches_fond_130115-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95140"/>
            <a:ext cx="1801812" cy="180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Utilisateurs\maude.simon\Documents\Lookbar\VAGUE 2\PICTOS IT LOOKS_png_130115\planches_fond_130115-0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843961"/>
            <a:ext cx="2097206" cy="209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Utilisateurs\maude.simon\Documents\Lookbar\VAGUE 2\PICTOS IT LOOKS_png_130115\planches_fond_130115-0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97150"/>
            <a:ext cx="1801812" cy="18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Utilisateurs\maude.simon\Documents\Lookbar\VAGUE 2\PICTOS IT LOOKS_png_130115\planches_fond_130115-0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574" y="1195139"/>
            <a:ext cx="1801812" cy="18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326507" y="1634380"/>
            <a:ext cx="5640660" cy="1200329"/>
          </a:xfrm>
          <a:prstGeom prst="rect">
            <a:avLst/>
          </a:prstGeom>
          <a:solidFill>
            <a:schemeClr val="tx1"/>
          </a:solidFill>
          <a:ln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r" defTabSz="914400">
              <a:defRPr>
                <a:solidFill>
                  <a:prstClr val="white"/>
                </a:solidFill>
              </a:defRPr>
            </a:lvl1pPr>
          </a:lstStyle>
          <a:p>
            <a:pPr algn="l"/>
            <a:r>
              <a:rPr lang="en-US" b="1" dirty="0" err="1" smtClean="0"/>
              <a:t>Em</a:t>
            </a:r>
            <a:r>
              <a:rPr lang="en-US" b="1" dirty="0" smtClean="0"/>
              <a:t> </a:t>
            </a:r>
            <a:r>
              <a:rPr lang="en-US" b="1" dirty="0" err="1" smtClean="0"/>
              <a:t>frente</a:t>
            </a:r>
            <a:r>
              <a:rPr lang="en-US" b="1" dirty="0" smtClean="0"/>
              <a:t> </a:t>
            </a:r>
            <a:r>
              <a:rPr lang="en-US" b="1" dirty="0" err="1" smtClean="0"/>
              <a:t>ás</a:t>
            </a:r>
            <a:r>
              <a:rPr lang="en-US" b="1" dirty="0" smtClean="0"/>
              <a:t> </a:t>
            </a:r>
            <a:r>
              <a:rPr lang="en-US" b="1" dirty="0" err="1" smtClean="0"/>
              <a:t>orelhas,trabalhe</a:t>
            </a:r>
            <a:r>
              <a:rPr lang="en-US" b="1" dirty="0" smtClean="0"/>
              <a:t> </a:t>
            </a:r>
            <a:r>
              <a:rPr lang="en-US" b="1" dirty="0" err="1" smtClean="0"/>
              <a:t>usando</a:t>
            </a:r>
            <a:r>
              <a:rPr lang="en-US" b="1" dirty="0" smtClean="0"/>
              <a:t> </a:t>
            </a:r>
            <a:r>
              <a:rPr lang="en-US" b="1" dirty="0" err="1" smtClean="0"/>
              <a:t>secções</a:t>
            </a:r>
            <a:r>
              <a:rPr lang="en-US" b="1" dirty="0" smtClean="0"/>
              <a:t> </a:t>
            </a:r>
            <a:r>
              <a:rPr lang="en-US" b="1" dirty="0" err="1" smtClean="0"/>
              <a:t>na</a:t>
            </a:r>
            <a:r>
              <a:rPr lang="en-US" b="1" dirty="0" smtClean="0"/>
              <a:t> diagonal</a:t>
            </a:r>
            <a:r>
              <a:rPr lang="fr-FR" dirty="0" smtClean="0"/>
              <a:t>.</a:t>
            </a:r>
          </a:p>
          <a:p>
            <a:pPr algn="l"/>
            <a:r>
              <a:rPr lang="en-US" dirty="0" err="1" smtClean="0"/>
              <a:t>Penteie</a:t>
            </a:r>
            <a:r>
              <a:rPr lang="en-US" dirty="0" smtClean="0"/>
              <a:t> e </a:t>
            </a:r>
            <a:r>
              <a:rPr lang="en-US" dirty="0" err="1" smtClean="0"/>
              <a:t>eleve</a:t>
            </a:r>
            <a:r>
              <a:rPr lang="en-US" dirty="0" smtClean="0"/>
              <a:t>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secção</a:t>
            </a:r>
            <a:r>
              <a:rPr lang="en-US" dirty="0" smtClean="0"/>
              <a:t> a </a:t>
            </a:r>
            <a:r>
              <a:rPr lang="en-US" dirty="0"/>
              <a:t>45</a:t>
            </a:r>
            <a:r>
              <a:rPr lang="en-US" dirty="0" smtClean="0"/>
              <a:t>°</a:t>
            </a:r>
          </a:p>
          <a:p>
            <a:pPr algn="l"/>
            <a:r>
              <a:rPr lang="en-US" dirty="0" smtClean="0"/>
              <a:t>&amp; </a:t>
            </a:r>
            <a:r>
              <a:rPr lang="en-US" dirty="0" err="1" smtClean="0"/>
              <a:t>corte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picotado</a:t>
            </a:r>
            <a:r>
              <a:rPr lang="en-US" dirty="0" smtClean="0"/>
              <a:t> </a:t>
            </a:r>
            <a:r>
              <a:rPr lang="en-US" dirty="0" err="1" smtClean="0"/>
              <a:t>usando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guia</a:t>
            </a:r>
            <a:r>
              <a:rPr lang="en-US" dirty="0" smtClean="0"/>
              <a:t> o </a:t>
            </a:r>
            <a:r>
              <a:rPr lang="en-US" dirty="0" err="1" smtClean="0"/>
              <a:t>perímetro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095856" y="3430899"/>
            <a:ext cx="4223758" cy="923330"/>
          </a:xfrm>
          <a:prstGeom prst="rect">
            <a:avLst/>
          </a:prstGeom>
          <a:solidFill>
            <a:schemeClr val="tx1"/>
          </a:solidFill>
          <a:ln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10800000" scaled="0"/>
            </a:gra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r" defTabSz="914400">
              <a:defRPr>
                <a:solidFill>
                  <a:prstClr val="white"/>
                </a:solidFill>
              </a:defRPr>
            </a:lvl1pPr>
          </a:lstStyle>
          <a:p>
            <a:r>
              <a:rPr lang="fr-FR" b="1" dirty="0" smtClean="0"/>
              <a:t>Na zona 2</a:t>
            </a:r>
            <a:r>
              <a:rPr lang="fr-FR" dirty="0" smtClean="0"/>
              <a:t>,</a:t>
            </a:r>
          </a:p>
          <a:p>
            <a:r>
              <a:rPr lang="fr-FR" dirty="0" smtClean="0"/>
              <a:t>Tire </a:t>
            </a:r>
            <a:r>
              <a:rPr lang="fr-FR" dirty="0" err="1" smtClean="0"/>
              <a:t>uma</a:t>
            </a:r>
            <a:r>
              <a:rPr lang="fr-FR" dirty="0" smtClean="0"/>
              <a:t> </a:t>
            </a:r>
            <a:r>
              <a:rPr lang="fr-FR" dirty="0" err="1" smtClean="0"/>
              <a:t>divisão</a:t>
            </a:r>
            <a:r>
              <a:rPr lang="fr-FR" dirty="0" smtClean="0"/>
              <a:t> radial</a:t>
            </a:r>
            <a:endParaRPr lang="fr-FR" dirty="0"/>
          </a:p>
          <a:p>
            <a:r>
              <a:rPr lang="fr-FR" dirty="0" smtClean="0"/>
              <a:t>(de </a:t>
            </a:r>
            <a:r>
              <a:rPr lang="fr-FR" dirty="0" err="1" smtClean="0"/>
              <a:t>orelha</a:t>
            </a:r>
            <a:r>
              <a:rPr lang="fr-FR" dirty="0" smtClean="0"/>
              <a:t> a </a:t>
            </a:r>
            <a:r>
              <a:rPr lang="fr-FR" dirty="0" err="1" smtClean="0"/>
              <a:t>orelha</a:t>
            </a:r>
            <a:r>
              <a:rPr lang="fr-FR" dirty="0" smtClean="0"/>
              <a:t> , </a:t>
            </a:r>
            <a:r>
              <a:rPr lang="fr-FR" dirty="0" err="1" smtClean="0"/>
              <a:t>atravessando</a:t>
            </a:r>
            <a:r>
              <a:rPr lang="fr-FR" dirty="0" smtClean="0"/>
              <a:t> a </a:t>
            </a:r>
            <a:r>
              <a:rPr lang="fr-FR" dirty="0" err="1" smtClean="0"/>
              <a:t>coroa</a:t>
            </a:r>
            <a:r>
              <a:rPr lang="fr-FR" dirty="0" smtClean="0"/>
              <a:t>).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300480" y="5262805"/>
            <a:ext cx="6375976" cy="646331"/>
          </a:xfrm>
          <a:prstGeom prst="rect">
            <a:avLst/>
          </a:prstGeom>
          <a:solidFill>
            <a:schemeClr val="tx1"/>
          </a:solidFill>
          <a:ln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r" defTabSz="914400">
              <a:defRPr>
                <a:solidFill>
                  <a:prstClr val="white"/>
                </a:solidFill>
              </a:defRPr>
            </a:lvl1pPr>
          </a:lstStyle>
          <a:p>
            <a:pPr algn="l"/>
            <a:r>
              <a:rPr lang="en-US" b="1" dirty="0" err="1" smtClean="0"/>
              <a:t>Atrás</a:t>
            </a:r>
            <a:r>
              <a:rPr lang="en-US" b="1" dirty="0" smtClean="0"/>
              <a:t> das </a:t>
            </a:r>
            <a:r>
              <a:rPr lang="en-US" b="1" dirty="0" err="1" smtClean="0"/>
              <a:t>orelhas</a:t>
            </a:r>
            <a:r>
              <a:rPr lang="en-US" b="1" dirty="0" smtClean="0"/>
              <a:t>,</a:t>
            </a:r>
            <a:r>
              <a:rPr lang="en-US" dirty="0" smtClean="0"/>
              <a:t> tire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secção</a:t>
            </a:r>
            <a:r>
              <a:rPr lang="en-US" dirty="0" smtClean="0"/>
              <a:t> central.</a:t>
            </a:r>
          </a:p>
          <a:p>
            <a:pPr algn="l"/>
            <a:r>
              <a:rPr lang="en-US" dirty="0" err="1" smtClean="0"/>
              <a:t>Penteie</a:t>
            </a:r>
            <a:r>
              <a:rPr lang="en-US" dirty="0" smtClean="0"/>
              <a:t> e </a:t>
            </a:r>
            <a:r>
              <a:rPr lang="en-US" dirty="0" err="1" smtClean="0"/>
              <a:t>eleve</a:t>
            </a:r>
            <a:r>
              <a:rPr lang="en-US" dirty="0" smtClean="0"/>
              <a:t> a 90° </a:t>
            </a:r>
            <a:r>
              <a:rPr lang="fr-FR" dirty="0" smtClean="0"/>
              <a:t>e </a:t>
            </a:r>
            <a:r>
              <a:rPr lang="fr-FR" dirty="0" err="1" smtClean="0"/>
              <a:t>corte</a:t>
            </a:r>
            <a:r>
              <a:rPr lang="fr-FR" dirty="0" smtClean="0"/>
              <a:t> </a:t>
            </a:r>
            <a:r>
              <a:rPr lang="fr-FR" dirty="0" err="1" smtClean="0"/>
              <a:t>em</a:t>
            </a:r>
            <a:r>
              <a:rPr lang="fr-FR" dirty="0" smtClean="0"/>
              <a:t> </a:t>
            </a:r>
            <a:r>
              <a:rPr lang="fr-FR" dirty="0" err="1" smtClean="0"/>
              <a:t>picotado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10" name="Ellipse 9"/>
          <p:cNvSpPr/>
          <p:nvPr/>
        </p:nvSpPr>
        <p:spPr>
          <a:xfrm>
            <a:off x="1619672" y="840043"/>
            <a:ext cx="422160" cy="422160"/>
          </a:xfrm>
          <a:prstGeom prst="ellipse">
            <a:avLst/>
          </a:prstGeom>
          <a:solidFill>
            <a:schemeClr val="tx1"/>
          </a:solidFill>
          <a:ln w="28575">
            <a:gradFill>
              <a:gsLst>
                <a:gs pos="15000">
                  <a:srgbClr val="FBE4AE">
                    <a:alpha val="0"/>
                  </a:srgbClr>
                </a:gs>
                <a:gs pos="46000">
                  <a:srgbClr val="BD922A"/>
                </a:gs>
                <a:gs pos="63000">
                  <a:srgbClr val="FBE4AE"/>
                </a:gs>
                <a:gs pos="72000">
                  <a:srgbClr val="BD922A"/>
                </a:gs>
                <a:gs pos="83000">
                  <a:srgbClr val="835E17"/>
                </a:gs>
                <a:gs pos="95000">
                  <a:srgbClr val="A28949"/>
                </a:gs>
                <a:gs pos="100000">
                  <a:srgbClr val="FAE3B7"/>
                </a:gs>
              </a:gsLst>
              <a:lin ang="3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fr-FR" sz="2000" b="1" dirty="0">
                <a:solidFill>
                  <a:prstClr val="white"/>
                </a:solidFill>
                <a:latin typeface="Century Gothic" pitchFamily="34" charset="0"/>
              </a:rPr>
              <a:t>5</a:t>
            </a:r>
          </a:p>
        </p:txBody>
      </p:sp>
      <p:sp>
        <p:nvSpPr>
          <p:cNvPr id="11" name="Ellipse 10"/>
          <p:cNvSpPr/>
          <p:nvPr/>
        </p:nvSpPr>
        <p:spPr>
          <a:xfrm>
            <a:off x="8388424" y="3820142"/>
            <a:ext cx="422160" cy="422160"/>
          </a:xfrm>
          <a:prstGeom prst="ellipse">
            <a:avLst/>
          </a:prstGeom>
          <a:solidFill>
            <a:schemeClr val="tx1"/>
          </a:solidFill>
          <a:ln w="28575">
            <a:gradFill>
              <a:gsLst>
                <a:gs pos="15000">
                  <a:srgbClr val="FBE4AE">
                    <a:alpha val="0"/>
                  </a:srgbClr>
                </a:gs>
                <a:gs pos="46000">
                  <a:srgbClr val="BD922A"/>
                </a:gs>
                <a:gs pos="63000">
                  <a:srgbClr val="FBE4AE"/>
                </a:gs>
                <a:gs pos="72000">
                  <a:srgbClr val="BD922A"/>
                </a:gs>
                <a:gs pos="83000">
                  <a:srgbClr val="835E17"/>
                </a:gs>
                <a:gs pos="95000">
                  <a:srgbClr val="A28949"/>
                </a:gs>
                <a:gs pos="100000">
                  <a:srgbClr val="FAE3B7"/>
                </a:gs>
              </a:gsLst>
              <a:lin ang="3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fr-FR" sz="2000" b="1" dirty="0">
                <a:solidFill>
                  <a:prstClr val="white"/>
                </a:solidFill>
                <a:latin typeface="Century Gothic" pitchFamily="34" charset="0"/>
              </a:rPr>
              <a:t>6</a:t>
            </a:r>
          </a:p>
        </p:txBody>
      </p:sp>
      <p:sp>
        <p:nvSpPr>
          <p:cNvPr id="12" name="Ellipse 11"/>
          <p:cNvSpPr/>
          <p:nvPr/>
        </p:nvSpPr>
        <p:spPr>
          <a:xfrm>
            <a:off x="117392" y="5486976"/>
            <a:ext cx="422160" cy="422160"/>
          </a:xfrm>
          <a:prstGeom prst="ellipse">
            <a:avLst/>
          </a:prstGeom>
          <a:solidFill>
            <a:schemeClr val="tx1"/>
          </a:solidFill>
          <a:ln w="28575">
            <a:gradFill>
              <a:gsLst>
                <a:gs pos="15000">
                  <a:srgbClr val="FBE4AE">
                    <a:alpha val="0"/>
                  </a:srgbClr>
                </a:gs>
                <a:gs pos="46000">
                  <a:srgbClr val="BD922A"/>
                </a:gs>
                <a:gs pos="63000">
                  <a:srgbClr val="FBE4AE"/>
                </a:gs>
                <a:gs pos="72000">
                  <a:srgbClr val="BD922A"/>
                </a:gs>
                <a:gs pos="83000">
                  <a:srgbClr val="835E17"/>
                </a:gs>
                <a:gs pos="95000">
                  <a:srgbClr val="A28949"/>
                </a:gs>
                <a:gs pos="100000">
                  <a:srgbClr val="FAE3B7"/>
                </a:gs>
              </a:gsLst>
              <a:lin ang="3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fr-FR" sz="2000" b="1" dirty="0">
                <a:solidFill>
                  <a:prstClr val="white"/>
                </a:solidFill>
                <a:latin typeface="Century Gothic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36328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426868" y="397972"/>
            <a:ext cx="1741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/>
            <a:r>
              <a:rPr lang="fr-FR" sz="2800" b="1" dirty="0" smtClean="0">
                <a:solidFill>
                  <a:prstClr val="white"/>
                </a:solidFill>
                <a:latin typeface="Century Gothic" pitchFamily="34" charset="0"/>
              </a:rPr>
              <a:t>1\CORTE</a:t>
            </a:r>
            <a:endParaRPr lang="fr-FR" sz="2800" b="1" dirty="0">
              <a:solidFill>
                <a:prstClr val="white"/>
              </a:solidFill>
              <a:latin typeface="Century Gothic" pitchFamily="34" charset="0"/>
            </a:endParaRPr>
          </a:p>
        </p:txBody>
      </p:sp>
      <p:pic>
        <p:nvPicPr>
          <p:cNvPr id="4098" name="Picture 2" descr="D:\Utilisateurs\maude.simon\Documents\Lookbar\VAGUE 2\PICTOS IT LOOKS_png_130115\planches_fond_130115-1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577" y="3645024"/>
            <a:ext cx="2368903" cy="236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Utilisateurs\maude.simon\Documents\Lookbar\VAGUE 2\PICTOS IT LOOKS_png_130115\planches_fond_130115-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47024"/>
            <a:ext cx="2484343" cy="248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Utilisateurs\maude.simon\Documents\Lookbar\VAGUE 2\PICTOS IT LOOKS_png_130115\planches_fond_130115-1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616" y="908720"/>
            <a:ext cx="2760949" cy="276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Utilisateurs\maude.simon\Documents\Lookbar\VAGUE 2\PICTOS IT LOOKS_png_130115\planches_fond_130115-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451" y="4141719"/>
            <a:ext cx="1801813" cy="18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998655" y="1689030"/>
            <a:ext cx="4752528" cy="1200329"/>
          </a:xfrm>
          <a:prstGeom prst="rect">
            <a:avLst/>
          </a:prstGeom>
          <a:solidFill>
            <a:schemeClr val="tx1"/>
          </a:solidFill>
          <a:ln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r" defTabSz="914400">
              <a:defRPr>
                <a:solidFill>
                  <a:prstClr val="white"/>
                </a:solidFill>
              </a:defRPr>
            </a:lvl1pPr>
          </a:lstStyle>
          <a:p>
            <a:pPr algn="l"/>
            <a:r>
              <a:rPr lang="fr-FR" dirty="0"/>
              <a:t>Continue </a:t>
            </a:r>
            <a:r>
              <a:rPr lang="fr-FR" dirty="0" err="1" smtClean="0"/>
              <a:t>usando</a:t>
            </a:r>
            <a:r>
              <a:rPr lang="fr-FR" dirty="0" smtClean="0"/>
              <a:t> </a:t>
            </a:r>
            <a:r>
              <a:rPr lang="fr-FR" dirty="0" err="1" smtClean="0"/>
              <a:t>secções</a:t>
            </a:r>
            <a:r>
              <a:rPr lang="fr-FR" dirty="0" smtClean="0"/>
              <a:t> na vertical. Contrarie a </a:t>
            </a:r>
            <a:r>
              <a:rPr lang="fr-FR" dirty="0" err="1" smtClean="0"/>
              <a:t>direção</a:t>
            </a:r>
            <a:r>
              <a:rPr lang="fr-FR" dirty="0" smtClean="0"/>
              <a:t> de </a:t>
            </a:r>
            <a:r>
              <a:rPr lang="fr-FR" dirty="0" err="1" smtClean="0"/>
              <a:t>cada</a:t>
            </a:r>
            <a:r>
              <a:rPr lang="fr-FR" dirty="0" smtClean="0"/>
              <a:t> </a:t>
            </a:r>
            <a:r>
              <a:rPr lang="fr-FR" dirty="0" err="1" smtClean="0"/>
              <a:t>secção</a:t>
            </a:r>
            <a:r>
              <a:rPr lang="fr-FR" dirty="0" smtClean="0"/>
              <a:t> </a:t>
            </a:r>
            <a:r>
              <a:rPr lang="en-US" dirty="0" smtClean="0"/>
              <a:t>para o </a:t>
            </a:r>
            <a:r>
              <a:rPr lang="en-US" dirty="0" err="1" smtClean="0"/>
              <a:t>centro</a:t>
            </a:r>
            <a:endParaRPr lang="en-US" dirty="0" smtClean="0"/>
          </a:p>
          <a:p>
            <a:pPr algn="l"/>
            <a:r>
              <a:rPr lang="en-US" dirty="0" smtClean="0"/>
              <a:t>&amp; </a:t>
            </a:r>
            <a:r>
              <a:rPr lang="en-US" dirty="0" err="1" smtClean="0"/>
              <a:t>trabalhe</a:t>
            </a:r>
            <a:r>
              <a:rPr lang="en-US" dirty="0" smtClean="0"/>
              <a:t> </a:t>
            </a:r>
            <a:r>
              <a:rPr lang="en-US" dirty="0" err="1" smtClean="0"/>
              <a:t>usando</a:t>
            </a:r>
            <a:r>
              <a:rPr lang="en-US" dirty="0" smtClean="0"/>
              <a:t> a </a:t>
            </a:r>
            <a:r>
              <a:rPr lang="en-US" dirty="0" err="1" smtClean="0"/>
              <a:t>mesma</a:t>
            </a:r>
            <a:r>
              <a:rPr lang="en-US" dirty="0" smtClean="0"/>
              <a:t> </a:t>
            </a:r>
            <a:r>
              <a:rPr lang="en-US" dirty="0" err="1" smtClean="0"/>
              <a:t>elevação</a:t>
            </a:r>
            <a:r>
              <a:rPr lang="en-US" dirty="0" smtClean="0"/>
              <a:t> </a:t>
            </a:r>
            <a:r>
              <a:rPr lang="en-US" dirty="0"/>
              <a:t>(90</a:t>
            </a:r>
            <a:r>
              <a:rPr lang="en-US" dirty="0" smtClean="0"/>
              <a:t>°)</a:t>
            </a:r>
          </a:p>
          <a:p>
            <a:pPr algn="l"/>
            <a:r>
              <a:rPr lang="en-US" dirty="0" smtClean="0"/>
              <a:t>&amp; </a:t>
            </a:r>
            <a:r>
              <a:rPr lang="en-US" dirty="0" err="1" smtClean="0"/>
              <a:t>usando</a:t>
            </a:r>
            <a:r>
              <a:rPr lang="en-US" dirty="0" smtClean="0"/>
              <a:t> a </a:t>
            </a:r>
            <a:r>
              <a:rPr lang="en-US" dirty="0" err="1" smtClean="0"/>
              <a:t>técnica</a:t>
            </a:r>
            <a:r>
              <a:rPr lang="en-US" dirty="0" smtClean="0"/>
              <a:t> </a:t>
            </a:r>
            <a:r>
              <a:rPr lang="fr-FR" dirty="0" smtClean="0"/>
              <a:t>(</a:t>
            </a:r>
            <a:r>
              <a:rPr lang="fr-FR" dirty="0" err="1" smtClean="0"/>
              <a:t>corte</a:t>
            </a:r>
            <a:r>
              <a:rPr lang="fr-FR" dirty="0" smtClean="0"/>
              <a:t> </a:t>
            </a:r>
            <a:r>
              <a:rPr lang="fr-FR" dirty="0" err="1" smtClean="0"/>
              <a:t>em</a:t>
            </a:r>
            <a:r>
              <a:rPr lang="fr-FR" dirty="0" smtClean="0"/>
              <a:t> </a:t>
            </a:r>
            <a:r>
              <a:rPr lang="fr-FR" dirty="0" err="1" smtClean="0"/>
              <a:t>picotado</a:t>
            </a:r>
            <a:r>
              <a:rPr lang="fr-FR" dirty="0" smtClean="0"/>
              <a:t>).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36079" y="4525480"/>
            <a:ext cx="5038947" cy="923330"/>
          </a:xfrm>
          <a:prstGeom prst="rect">
            <a:avLst/>
          </a:prstGeom>
          <a:solidFill>
            <a:schemeClr val="tx1"/>
          </a:solidFill>
          <a:ln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10800000" scaled="0"/>
            </a:gra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r" defTabSz="914400">
              <a:defRPr>
                <a:solidFill>
                  <a:prstClr val="white"/>
                </a:solidFill>
              </a:defRPr>
            </a:lvl1pPr>
          </a:lstStyle>
          <a:p>
            <a:r>
              <a:rPr lang="en-US" b="1" dirty="0" err="1" smtClean="0"/>
              <a:t>Em</a:t>
            </a:r>
            <a:r>
              <a:rPr lang="en-US" b="1" dirty="0" smtClean="0"/>
              <a:t> </a:t>
            </a:r>
            <a:r>
              <a:rPr lang="en-US" b="1" dirty="0" err="1" smtClean="0"/>
              <a:t>frente</a:t>
            </a:r>
            <a:r>
              <a:rPr lang="en-US" b="1" dirty="0" smtClean="0"/>
              <a:t> </a:t>
            </a:r>
            <a:r>
              <a:rPr lang="en-US" b="1" dirty="0" err="1" smtClean="0"/>
              <a:t>ás</a:t>
            </a:r>
            <a:r>
              <a:rPr lang="en-US" b="1" dirty="0" smtClean="0"/>
              <a:t> </a:t>
            </a:r>
            <a:r>
              <a:rPr lang="en-US" b="1" dirty="0" err="1" smtClean="0"/>
              <a:t>orelhas</a:t>
            </a:r>
            <a:r>
              <a:rPr lang="en-US" dirty="0" smtClean="0"/>
              <a:t>, </a:t>
            </a:r>
            <a:r>
              <a:rPr lang="fr-FR" dirty="0" smtClean="0"/>
              <a:t>tire </a:t>
            </a:r>
            <a:r>
              <a:rPr lang="fr-FR" dirty="0" err="1" smtClean="0"/>
              <a:t>secções</a:t>
            </a:r>
            <a:r>
              <a:rPr lang="fr-FR" dirty="0" smtClean="0"/>
              <a:t> </a:t>
            </a:r>
            <a:r>
              <a:rPr lang="fr-FR" dirty="0" err="1" smtClean="0"/>
              <a:t>horizontais</a:t>
            </a:r>
            <a:endParaRPr lang="fr-FR" dirty="0" smtClean="0"/>
          </a:p>
          <a:p>
            <a:r>
              <a:rPr lang="en-US" dirty="0" smtClean="0"/>
              <a:t>(</a:t>
            </a:r>
            <a:r>
              <a:rPr lang="en-US" dirty="0" err="1" smtClean="0"/>
              <a:t>usando</a:t>
            </a:r>
            <a:r>
              <a:rPr lang="en-US" dirty="0" smtClean="0"/>
              <a:t> a </a:t>
            </a:r>
            <a:r>
              <a:rPr lang="en-US" dirty="0" err="1" smtClean="0"/>
              <a:t>guia</a:t>
            </a:r>
            <a:r>
              <a:rPr lang="en-US" dirty="0" smtClean="0"/>
              <a:t> de </a:t>
            </a:r>
            <a:r>
              <a:rPr lang="en-US" dirty="0" err="1" smtClean="0"/>
              <a:t>trás</a:t>
            </a:r>
            <a:r>
              <a:rPr lang="en-US" dirty="0" smtClean="0"/>
              <a:t> </a:t>
            </a:r>
            <a:r>
              <a:rPr lang="en-US" dirty="0" err="1" smtClean="0"/>
              <a:t>já</a:t>
            </a:r>
            <a:r>
              <a:rPr lang="en-US" dirty="0" smtClean="0"/>
              <a:t> </a:t>
            </a:r>
            <a:r>
              <a:rPr lang="en-US" dirty="0" err="1" smtClean="0"/>
              <a:t>cortada</a:t>
            </a:r>
            <a:r>
              <a:rPr lang="en-US" dirty="0" smtClean="0"/>
              <a:t>).</a:t>
            </a:r>
          </a:p>
          <a:p>
            <a:r>
              <a:rPr lang="en-US" dirty="0" err="1" smtClean="0"/>
              <a:t>Penteie</a:t>
            </a:r>
            <a:r>
              <a:rPr lang="en-US" dirty="0" smtClean="0"/>
              <a:t> e </a:t>
            </a:r>
            <a:r>
              <a:rPr lang="en-US" dirty="0" err="1" smtClean="0"/>
              <a:t>eleve</a:t>
            </a:r>
            <a:r>
              <a:rPr lang="en-US" dirty="0" smtClean="0"/>
              <a:t> a  90°</a:t>
            </a:r>
            <a:r>
              <a:rPr lang="fr-FR" dirty="0"/>
              <a:t> </a:t>
            </a:r>
            <a:r>
              <a:rPr lang="fr-FR" dirty="0" smtClean="0"/>
              <a:t>e </a:t>
            </a:r>
            <a:r>
              <a:rPr lang="fr-FR" dirty="0" err="1" smtClean="0"/>
              <a:t>corte</a:t>
            </a:r>
            <a:r>
              <a:rPr lang="fr-FR" dirty="0" smtClean="0"/>
              <a:t> </a:t>
            </a:r>
            <a:r>
              <a:rPr lang="fr-FR" dirty="0" err="1" smtClean="0"/>
              <a:t>em</a:t>
            </a:r>
            <a:r>
              <a:rPr lang="fr-FR" dirty="0" smtClean="0"/>
              <a:t> </a:t>
            </a:r>
            <a:r>
              <a:rPr lang="fr-FR" dirty="0" err="1" smtClean="0"/>
              <a:t>picotado</a:t>
            </a:r>
            <a:r>
              <a:rPr lang="fr-FR" dirty="0" smtClean="0"/>
              <a:t> .</a:t>
            </a:r>
            <a:endParaRPr lang="fr-FR" dirty="0"/>
          </a:p>
        </p:txBody>
      </p:sp>
      <p:sp>
        <p:nvSpPr>
          <p:cNvPr id="9" name="Ellipse 8"/>
          <p:cNvSpPr/>
          <p:nvPr/>
        </p:nvSpPr>
        <p:spPr>
          <a:xfrm>
            <a:off x="107504" y="2289194"/>
            <a:ext cx="422160" cy="422160"/>
          </a:xfrm>
          <a:prstGeom prst="ellipse">
            <a:avLst/>
          </a:prstGeom>
          <a:solidFill>
            <a:schemeClr val="tx1"/>
          </a:solidFill>
          <a:ln w="28575">
            <a:gradFill>
              <a:gsLst>
                <a:gs pos="15000">
                  <a:srgbClr val="FBE4AE">
                    <a:alpha val="0"/>
                  </a:srgbClr>
                </a:gs>
                <a:gs pos="46000">
                  <a:srgbClr val="BD922A"/>
                </a:gs>
                <a:gs pos="63000">
                  <a:srgbClr val="FBE4AE"/>
                </a:gs>
                <a:gs pos="72000">
                  <a:srgbClr val="BD922A"/>
                </a:gs>
                <a:gs pos="83000">
                  <a:srgbClr val="835E17"/>
                </a:gs>
                <a:gs pos="95000">
                  <a:srgbClr val="A28949"/>
                </a:gs>
                <a:gs pos="100000">
                  <a:srgbClr val="FAE3B7"/>
                </a:gs>
              </a:gsLst>
              <a:lin ang="3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fr-FR" sz="2000" b="1" dirty="0">
                <a:solidFill>
                  <a:prstClr val="white"/>
                </a:solidFill>
                <a:latin typeface="Century Gothic" pitchFamily="34" charset="0"/>
              </a:rPr>
              <a:t>8</a:t>
            </a:r>
          </a:p>
        </p:txBody>
      </p:sp>
      <p:sp>
        <p:nvSpPr>
          <p:cNvPr id="10" name="Ellipse 9"/>
          <p:cNvSpPr/>
          <p:nvPr/>
        </p:nvSpPr>
        <p:spPr>
          <a:xfrm>
            <a:off x="8542328" y="4914565"/>
            <a:ext cx="422160" cy="422160"/>
          </a:xfrm>
          <a:prstGeom prst="ellipse">
            <a:avLst/>
          </a:prstGeom>
          <a:solidFill>
            <a:schemeClr val="tx1"/>
          </a:solidFill>
          <a:ln w="28575">
            <a:gradFill>
              <a:gsLst>
                <a:gs pos="15000">
                  <a:srgbClr val="FBE4AE">
                    <a:alpha val="0"/>
                  </a:srgbClr>
                </a:gs>
                <a:gs pos="46000">
                  <a:srgbClr val="BD922A"/>
                </a:gs>
                <a:gs pos="63000">
                  <a:srgbClr val="FBE4AE"/>
                </a:gs>
                <a:gs pos="72000">
                  <a:srgbClr val="BD922A"/>
                </a:gs>
                <a:gs pos="83000">
                  <a:srgbClr val="835E17"/>
                </a:gs>
                <a:gs pos="95000">
                  <a:srgbClr val="A28949"/>
                </a:gs>
                <a:gs pos="100000">
                  <a:srgbClr val="FAE3B7"/>
                </a:gs>
              </a:gsLst>
              <a:lin ang="3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fr-FR" sz="2000" b="1" dirty="0">
                <a:solidFill>
                  <a:prstClr val="white"/>
                </a:solidFill>
                <a:latin typeface="Century Gothic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52226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Utilisateurs\maude.simon\Documents\Lookbar\VAGUE 2\PICTOS IT LOOKS_png_130115\planches_fond_130115-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2326789" cy="232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Utilisateurs\maude.simon\Documents\Lookbar\VAGUE 2\PICTOS IT LOOKS_png_130115\planches_fond_130115-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450" y="836712"/>
            <a:ext cx="2448272" cy="244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Utilisateurs\maude.simon\Documents\Lookbar\VAGUE 2\PICTOS IT LOOKS_png_130115\planches_fond_130115-1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085" y="4077072"/>
            <a:ext cx="2266330" cy="226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44791" y="2996952"/>
            <a:ext cx="7541725" cy="1200329"/>
          </a:xfrm>
          <a:prstGeom prst="rect">
            <a:avLst/>
          </a:prstGeom>
          <a:solidFill>
            <a:schemeClr val="tx1"/>
          </a:solidFill>
          <a:ln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r" defTabSz="914400">
              <a:defRPr>
                <a:solidFill>
                  <a:prstClr val="white"/>
                </a:solidFill>
              </a:defRPr>
            </a:lvl1pPr>
          </a:lstStyle>
          <a:p>
            <a:pPr algn="l"/>
            <a:r>
              <a:rPr lang="fr-FR" dirty="0"/>
              <a:t>Continue </a:t>
            </a:r>
            <a:r>
              <a:rPr lang="fr-FR" dirty="0" err="1" smtClean="0"/>
              <a:t>usando</a:t>
            </a:r>
            <a:r>
              <a:rPr lang="fr-FR" dirty="0" smtClean="0"/>
              <a:t> </a:t>
            </a:r>
            <a:r>
              <a:rPr lang="fr-FR" dirty="0" err="1" smtClean="0"/>
              <a:t>secções</a:t>
            </a:r>
            <a:r>
              <a:rPr lang="fr-FR" dirty="0" smtClean="0"/>
              <a:t> </a:t>
            </a:r>
            <a:r>
              <a:rPr lang="fr-FR" dirty="0" err="1" smtClean="0"/>
              <a:t>horizontais</a:t>
            </a:r>
            <a:r>
              <a:rPr lang="fr-FR" dirty="0" smtClean="0"/>
              <a:t>.</a:t>
            </a:r>
            <a:endParaRPr lang="fr-FR" dirty="0"/>
          </a:p>
          <a:p>
            <a:pPr algn="l"/>
            <a:r>
              <a:rPr lang="en-US" dirty="0" err="1" smtClean="0"/>
              <a:t>Contrarie</a:t>
            </a:r>
            <a:r>
              <a:rPr lang="en-US" dirty="0" smtClean="0"/>
              <a:t> a </a:t>
            </a:r>
            <a:r>
              <a:rPr lang="en-US" dirty="0" err="1" smtClean="0"/>
              <a:t>direção</a:t>
            </a:r>
            <a:r>
              <a:rPr lang="en-US" dirty="0" smtClean="0"/>
              <a:t> de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secção</a:t>
            </a:r>
            <a:r>
              <a:rPr lang="en-US" dirty="0" smtClean="0"/>
              <a:t> á zona da </a:t>
            </a:r>
            <a:r>
              <a:rPr lang="en-US" dirty="0" err="1" smtClean="0"/>
              <a:t>coroa,penteie</a:t>
            </a:r>
            <a:r>
              <a:rPr lang="en-US" dirty="0" smtClean="0"/>
              <a:t> </a:t>
            </a:r>
            <a:r>
              <a:rPr lang="en-US" dirty="0" err="1" smtClean="0"/>
              <a:t>usando</a:t>
            </a:r>
            <a:r>
              <a:rPr lang="en-US" dirty="0" smtClean="0"/>
              <a:t> a </a:t>
            </a:r>
            <a:r>
              <a:rPr lang="en-US" dirty="0" err="1" smtClean="0"/>
              <a:t>mesma</a:t>
            </a:r>
            <a:r>
              <a:rPr lang="en-US" dirty="0" smtClean="0"/>
              <a:t> </a:t>
            </a:r>
            <a:r>
              <a:rPr lang="en-US" dirty="0" err="1" smtClean="0"/>
              <a:t>elevação</a:t>
            </a:r>
            <a:r>
              <a:rPr lang="en-US" dirty="0" smtClean="0"/>
              <a:t> (90°)</a:t>
            </a:r>
          </a:p>
          <a:p>
            <a:pPr algn="l"/>
            <a:r>
              <a:rPr lang="en-US" dirty="0" smtClean="0"/>
              <a:t>&amp; </a:t>
            </a:r>
            <a:r>
              <a:rPr lang="en-US" dirty="0" err="1" smtClean="0"/>
              <a:t>corte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picotado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051720" y="5082769"/>
            <a:ext cx="4223758" cy="646331"/>
          </a:xfrm>
          <a:prstGeom prst="rect">
            <a:avLst/>
          </a:prstGeom>
          <a:solidFill>
            <a:schemeClr val="tx1"/>
          </a:solidFill>
          <a:ln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10800000" scaled="0"/>
            </a:gra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r" defTabSz="914400">
              <a:defRPr>
                <a:solidFill>
                  <a:prstClr val="white"/>
                </a:solidFill>
              </a:defRPr>
            </a:lvl1pPr>
          </a:lstStyle>
          <a:p>
            <a:r>
              <a:rPr lang="fr-FR" dirty="0" err="1" smtClean="0"/>
              <a:t>Penteie</a:t>
            </a:r>
            <a:r>
              <a:rPr lang="fr-FR" dirty="0" smtClean="0"/>
              <a:t> a </a:t>
            </a:r>
            <a:r>
              <a:rPr lang="fr-FR" dirty="0" err="1" smtClean="0"/>
              <a:t>franja</a:t>
            </a:r>
            <a:r>
              <a:rPr lang="fr-FR" dirty="0" smtClean="0"/>
              <a:t> para a </a:t>
            </a:r>
            <a:r>
              <a:rPr lang="fr-FR" dirty="0" err="1" smtClean="0"/>
              <a:t>frente</a:t>
            </a:r>
            <a:r>
              <a:rPr lang="fr-FR" dirty="0" smtClean="0"/>
              <a:t>, </a:t>
            </a:r>
            <a:r>
              <a:rPr lang="en-US" dirty="0" err="1" smtClean="0"/>
              <a:t>eleve</a:t>
            </a:r>
            <a:r>
              <a:rPr lang="en-US" dirty="0" smtClean="0"/>
              <a:t> a  </a:t>
            </a:r>
            <a:r>
              <a:rPr lang="en-US" dirty="0"/>
              <a:t>45° </a:t>
            </a:r>
            <a:r>
              <a:rPr lang="en-US" dirty="0" err="1" smtClean="0"/>
              <a:t>corte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picotado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426868" y="397972"/>
            <a:ext cx="1741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/>
            <a:r>
              <a:rPr lang="fr-FR" sz="2800" b="1" dirty="0" smtClean="0">
                <a:solidFill>
                  <a:prstClr val="white"/>
                </a:solidFill>
                <a:latin typeface="Century Gothic" pitchFamily="34" charset="0"/>
              </a:rPr>
              <a:t>1\CORTE</a:t>
            </a:r>
            <a:endParaRPr lang="fr-FR" sz="2800" b="1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8248415" y="4871689"/>
            <a:ext cx="422160" cy="422160"/>
          </a:xfrm>
          <a:prstGeom prst="ellipse">
            <a:avLst/>
          </a:prstGeom>
          <a:solidFill>
            <a:schemeClr val="tx1"/>
          </a:solidFill>
          <a:ln w="28575">
            <a:gradFill>
              <a:gsLst>
                <a:gs pos="15000">
                  <a:srgbClr val="FBE4AE">
                    <a:alpha val="0"/>
                  </a:srgbClr>
                </a:gs>
                <a:gs pos="46000">
                  <a:srgbClr val="BD922A"/>
                </a:gs>
                <a:gs pos="63000">
                  <a:srgbClr val="FBE4AE"/>
                </a:gs>
                <a:gs pos="72000">
                  <a:srgbClr val="BD922A"/>
                </a:gs>
                <a:gs pos="83000">
                  <a:srgbClr val="835E17"/>
                </a:gs>
                <a:gs pos="95000">
                  <a:srgbClr val="A28949"/>
                </a:gs>
                <a:gs pos="100000">
                  <a:srgbClr val="FAE3B7"/>
                </a:gs>
              </a:gsLst>
              <a:lin ang="3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/>
            <a:r>
              <a:rPr lang="fr-FR" sz="2000" b="1" dirty="0" smtClean="0">
                <a:solidFill>
                  <a:prstClr val="white"/>
                </a:solidFill>
                <a:latin typeface="Century Gothic" pitchFamily="34" charset="0"/>
              </a:rPr>
              <a:t>10</a:t>
            </a:r>
            <a:endParaRPr lang="fr-FR" sz="2000" b="1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244791" y="1731438"/>
            <a:ext cx="422160" cy="422160"/>
          </a:xfrm>
          <a:prstGeom prst="ellipse">
            <a:avLst/>
          </a:prstGeom>
          <a:solidFill>
            <a:schemeClr val="tx1"/>
          </a:solidFill>
          <a:ln w="28575">
            <a:gradFill>
              <a:gsLst>
                <a:gs pos="15000">
                  <a:srgbClr val="FBE4AE">
                    <a:alpha val="0"/>
                  </a:srgbClr>
                </a:gs>
                <a:gs pos="46000">
                  <a:srgbClr val="BD922A"/>
                </a:gs>
                <a:gs pos="63000">
                  <a:srgbClr val="FBE4AE"/>
                </a:gs>
                <a:gs pos="72000">
                  <a:srgbClr val="BD922A"/>
                </a:gs>
                <a:gs pos="83000">
                  <a:srgbClr val="835E17"/>
                </a:gs>
                <a:gs pos="95000">
                  <a:srgbClr val="A28949"/>
                </a:gs>
                <a:gs pos="100000">
                  <a:srgbClr val="FAE3B7"/>
                </a:gs>
              </a:gsLst>
              <a:lin ang="3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/>
            <a:r>
              <a:rPr lang="fr-FR" sz="2000" b="1" dirty="0" smtClean="0">
                <a:solidFill>
                  <a:prstClr val="white"/>
                </a:solidFill>
                <a:latin typeface="Century Gothic" pitchFamily="34" charset="0"/>
              </a:rPr>
              <a:t>11</a:t>
            </a:r>
            <a:endParaRPr lang="fr-FR" sz="2000" b="1" dirty="0">
              <a:solidFill>
                <a:prstClr val="white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00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167181" y="397972"/>
            <a:ext cx="2000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/>
            <a:r>
              <a:rPr lang="fr-FR" sz="2800" b="1" dirty="0" smtClean="0">
                <a:solidFill>
                  <a:prstClr val="white"/>
                </a:solidFill>
                <a:latin typeface="Century Gothic" pitchFamily="34" charset="0"/>
              </a:rPr>
              <a:t>3\STYLING</a:t>
            </a:r>
            <a:endParaRPr lang="fr-FR" sz="2800" b="1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04351" y="4191166"/>
            <a:ext cx="3447569" cy="1754326"/>
          </a:xfrm>
          <a:prstGeom prst="rect">
            <a:avLst/>
          </a:prstGeom>
          <a:solidFill>
            <a:schemeClr val="tx1"/>
          </a:solidFill>
          <a:ln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r" defTabSz="914400">
              <a:defRPr>
                <a:solidFill>
                  <a:prstClr val="white"/>
                </a:solidFill>
              </a:defRPr>
            </a:lvl1pPr>
          </a:lstStyle>
          <a:p>
            <a:pPr algn="ctr"/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cabelo</a:t>
            </a:r>
            <a:r>
              <a:rPr lang="en-US" dirty="0" smtClean="0"/>
              <a:t> </a:t>
            </a:r>
            <a:r>
              <a:rPr lang="en-US" dirty="0" err="1" smtClean="0"/>
              <a:t>humido</a:t>
            </a:r>
            <a:r>
              <a:rPr lang="en-US" dirty="0" smtClean="0"/>
              <a:t>, vaporize </a:t>
            </a:r>
          </a:p>
          <a:p>
            <a:pPr algn="ctr"/>
            <a:r>
              <a:rPr lang="en-US" i="1" dirty="0" smtClean="0"/>
              <a:t>WILD STYLERS </a:t>
            </a:r>
            <a:r>
              <a:rPr lang="fr-FR" i="1" dirty="0" smtClean="0"/>
              <a:t>CRÊPAGE DE CHIGNON</a:t>
            </a:r>
            <a:r>
              <a:rPr lang="fr-FR" dirty="0" smtClean="0"/>
              <a:t>. </a:t>
            </a:r>
            <a:r>
              <a:rPr lang="fr-FR" dirty="0" err="1" smtClean="0"/>
              <a:t>Faça</a:t>
            </a:r>
            <a:r>
              <a:rPr lang="fr-FR" dirty="0" smtClean="0"/>
              <a:t> </a:t>
            </a:r>
            <a:r>
              <a:rPr lang="fr-FR" dirty="0" err="1" smtClean="0"/>
              <a:t>pre</a:t>
            </a:r>
            <a:r>
              <a:rPr lang="fr-FR" dirty="0" smtClean="0"/>
              <a:t> </a:t>
            </a:r>
            <a:r>
              <a:rPr lang="fr-FR" dirty="0" err="1" smtClean="0"/>
              <a:t>secagm</a:t>
            </a:r>
            <a:r>
              <a:rPr lang="fr-FR" dirty="0" smtClean="0"/>
              <a:t> e </a:t>
            </a:r>
            <a:r>
              <a:rPr lang="fr-FR" dirty="0" err="1" smtClean="0"/>
              <a:t>com</a:t>
            </a:r>
            <a:r>
              <a:rPr lang="fr-FR" dirty="0" smtClean="0"/>
              <a:t> </a:t>
            </a:r>
            <a:r>
              <a:rPr lang="fr-FR" dirty="0" err="1" smtClean="0"/>
              <a:t>uma</a:t>
            </a:r>
            <a:r>
              <a:rPr lang="fr-FR" dirty="0" smtClean="0"/>
              <a:t> </a:t>
            </a:r>
            <a:r>
              <a:rPr lang="fr-FR" dirty="0" err="1" smtClean="0"/>
              <a:t>escova</a:t>
            </a:r>
            <a:r>
              <a:rPr lang="fr-FR" dirty="0" smtClean="0"/>
              <a:t> redonda, </a:t>
            </a:r>
            <a:r>
              <a:rPr lang="fr-FR" dirty="0" err="1" smtClean="0"/>
              <a:t>torça</a:t>
            </a:r>
            <a:r>
              <a:rPr lang="fr-FR" dirty="0" smtClean="0"/>
              <a:t> o </a:t>
            </a:r>
            <a:r>
              <a:rPr lang="fr-FR" dirty="0" err="1" smtClean="0"/>
              <a:t>cabelo</a:t>
            </a:r>
            <a:r>
              <a:rPr lang="fr-FR" dirty="0" smtClean="0"/>
              <a:t> </a:t>
            </a:r>
            <a:r>
              <a:rPr lang="fr-FR" dirty="0" err="1" smtClean="0"/>
              <a:t>enquanto</a:t>
            </a:r>
            <a:r>
              <a:rPr lang="fr-FR" dirty="0" smtClean="0"/>
              <a:t> </a:t>
            </a:r>
            <a:r>
              <a:rPr lang="fr-FR" dirty="0" err="1" smtClean="0"/>
              <a:t>vamos</a:t>
            </a:r>
            <a:r>
              <a:rPr lang="fr-FR" dirty="0" smtClean="0"/>
              <a:t> </a:t>
            </a:r>
            <a:r>
              <a:rPr lang="fr-FR" dirty="0" err="1" smtClean="0"/>
              <a:t>libertando</a:t>
            </a:r>
            <a:r>
              <a:rPr lang="fr-FR" dirty="0" smtClean="0"/>
              <a:t> a </a:t>
            </a:r>
            <a:r>
              <a:rPr lang="fr-FR" dirty="0" err="1" smtClean="0"/>
              <a:t>madeixa</a:t>
            </a:r>
            <a:r>
              <a:rPr lang="en-US" dirty="0" smtClean="0"/>
              <a:t>.</a:t>
            </a:r>
            <a:endParaRPr lang="fr-FR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51" y="1268760"/>
            <a:ext cx="3576675" cy="2891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45900"/>
            <a:ext cx="3715821" cy="291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4994157" y="4179716"/>
            <a:ext cx="3447569" cy="1754326"/>
          </a:xfrm>
          <a:prstGeom prst="rect">
            <a:avLst/>
          </a:prstGeom>
          <a:solidFill>
            <a:schemeClr val="tx1"/>
          </a:solidFill>
          <a:ln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r" defTabSz="914400">
              <a:defRPr>
                <a:solidFill>
                  <a:prstClr val="white"/>
                </a:solidFill>
              </a:defRPr>
            </a:lvl1pPr>
          </a:lstStyle>
          <a:p>
            <a:pPr algn="ctr"/>
            <a:r>
              <a:rPr lang="en-US" dirty="0" smtClean="0"/>
              <a:t>Para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finalização</a:t>
            </a:r>
            <a:r>
              <a:rPr lang="en-US" dirty="0" smtClean="0"/>
              <a:t> </a:t>
            </a:r>
            <a:r>
              <a:rPr lang="en-US" dirty="0" err="1" smtClean="0"/>
              <a:t>perfeita</a:t>
            </a:r>
            <a:r>
              <a:rPr lang="en-US" dirty="0" smtClean="0"/>
              <a:t>, vaporize</a:t>
            </a:r>
            <a:endParaRPr lang="en-US" dirty="0"/>
          </a:p>
          <a:p>
            <a:pPr algn="ctr"/>
            <a:r>
              <a:rPr lang="en-US" i="1" dirty="0" smtClean="0"/>
              <a:t>WET DOMINATION SHOWER SHINE </a:t>
            </a:r>
            <a:r>
              <a:rPr lang="en-US" dirty="0" smtClean="0"/>
              <a:t>para um look rock, </a:t>
            </a:r>
            <a:r>
              <a:rPr lang="en-US" dirty="0" err="1" smtClean="0"/>
              <a:t>libertar</a:t>
            </a:r>
            <a:r>
              <a:rPr lang="en-US" dirty="0" smtClean="0"/>
              <a:t> do </a:t>
            </a:r>
            <a:r>
              <a:rPr lang="en-US" dirty="0" err="1" smtClean="0"/>
              <a:t>efeito</a:t>
            </a:r>
            <a:r>
              <a:rPr lang="en-US" dirty="0" smtClean="0"/>
              <a:t> </a:t>
            </a:r>
            <a:r>
              <a:rPr lang="en-US" dirty="0" err="1" smtClean="0"/>
              <a:t>frizado</a:t>
            </a:r>
            <a:r>
              <a:rPr lang="en-US" dirty="0" smtClean="0"/>
              <a:t> e </a:t>
            </a:r>
            <a:r>
              <a:rPr lang="en-US" dirty="0" err="1" smtClean="0"/>
              <a:t>proteção</a:t>
            </a:r>
            <a:r>
              <a:rPr lang="en-US" dirty="0" smtClean="0"/>
              <a:t> anti-</a:t>
            </a:r>
            <a:r>
              <a:rPr lang="en-US" dirty="0" err="1" smtClean="0"/>
              <a:t>humidade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8198" name="Picture 6" descr="D:\Utilisateurs\maude.simon\Desktop\CRÉPAGE DE CHIGNO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7578" l="9933" r="899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83" t="12006" r="30115" b="5236"/>
          <a:stretch/>
        </p:blipFill>
        <p:spPr bwMode="auto">
          <a:xfrm>
            <a:off x="3937307" y="4295853"/>
            <a:ext cx="501037" cy="182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D:\Utilisateurs\maude.simon\Desktop\Shower Shine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871" t="22461" r="35914" b="14578"/>
          <a:stretch/>
        </p:blipFill>
        <p:spPr bwMode="auto">
          <a:xfrm>
            <a:off x="8550373" y="4681900"/>
            <a:ext cx="414116" cy="143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lipse 10"/>
          <p:cNvSpPr/>
          <p:nvPr/>
        </p:nvSpPr>
        <p:spPr>
          <a:xfrm>
            <a:off x="1917055" y="710112"/>
            <a:ext cx="422160" cy="422160"/>
          </a:xfrm>
          <a:prstGeom prst="ellipse">
            <a:avLst/>
          </a:prstGeom>
          <a:solidFill>
            <a:schemeClr val="tx1"/>
          </a:solidFill>
          <a:ln w="28575">
            <a:gradFill>
              <a:gsLst>
                <a:gs pos="15000">
                  <a:srgbClr val="FBE4AE">
                    <a:alpha val="0"/>
                  </a:srgbClr>
                </a:gs>
                <a:gs pos="46000">
                  <a:srgbClr val="BD922A"/>
                </a:gs>
                <a:gs pos="63000">
                  <a:srgbClr val="FBE4AE"/>
                </a:gs>
                <a:gs pos="72000">
                  <a:srgbClr val="BD922A"/>
                </a:gs>
                <a:gs pos="83000">
                  <a:srgbClr val="835E17"/>
                </a:gs>
                <a:gs pos="95000">
                  <a:srgbClr val="A28949"/>
                </a:gs>
                <a:gs pos="100000">
                  <a:srgbClr val="FAE3B7"/>
                </a:gs>
              </a:gsLst>
              <a:lin ang="3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fr-FR" sz="2000" b="1" dirty="0" smtClean="0">
                <a:solidFill>
                  <a:prstClr val="white"/>
                </a:solidFill>
                <a:latin typeface="Century Gothic" pitchFamily="34" charset="0"/>
              </a:rPr>
              <a:t>1</a:t>
            </a:r>
            <a:endParaRPr lang="fr-FR" sz="2000" b="1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6506861" y="710112"/>
            <a:ext cx="422160" cy="422160"/>
          </a:xfrm>
          <a:prstGeom prst="ellipse">
            <a:avLst/>
          </a:prstGeom>
          <a:solidFill>
            <a:schemeClr val="tx1"/>
          </a:solidFill>
          <a:ln w="28575">
            <a:gradFill>
              <a:gsLst>
                <a:gs pos="15000">
                  <a:srgbClr val="FBE4AE">
                    <a:alpha val="0"/>
                  </a:srgbClr>
                </a:gs>
                <a:gs pos="46000">
                  <a:srgbClr val="BD922A"/>
                </a:gs>
                <a:gs pos="63000">
                  <a:srgbClr val="FBE4AE"/>
                </a:gs>
                <a:gs pos="72000">
                  <a:srgbClr val="BD922A"/>
                </a:gs>
                <a:gs pos="83000">
                  <a:srgbClr val="835E17"/>
                </a:gs>
                <a:gs pos="95000">
                  <a:srgbClr val="A28949"/>
                </a:gs>
                <a:gs pos="100000">
                  <a:srgbClr val="FAE3B7"/>
                </a:gs>
              </a:gsLst>
              <a:lin ang="3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fr-FR" sz="2000" b="1" dirty="0">
                <a:solidFill>
                  <a:prstClr val="white"/>
                </a:solidFill>
                <a:latin typeface="Century Gothic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3726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919178" y="3048053"/>
            <a:ext cx="53105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 smtClean="0">
                <a:solidFill>
                  <a:schemeClr val="bg1"/>
                </a:solidFill>
              </a:rPr>
              <a:t>OBRIGADO !</a:t>
            </a:r>
            <a:endParaRPr lang="fr-FR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44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6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7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8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9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27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2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28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0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6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3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4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0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5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9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5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7297</TotalTime>
  <Words>375</Words>
  <Application>Microsoft Office PowerPoint</Application>
  <PresentationFormat>Apresentação no Ecrã (4:3)</PresentationFormat>
  <Paragraphs>68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18</vt:i4>
      </vt:variant>
      <vt:variant>
        <vt:lpstr>Títulos dos diapositivos</vt:lpstr>
      </vt:variant>
      <vt:variant>
        <vt:i4>9</vt:i4>
      </vt:variant>
    </vt:vector>
  </HeadingPairs>
  <TitlesOfParts>
    <vt:vector size="27" baseType="lpstr">
      <vt:lpstr>3_Thème Office</vt:lpstr>
      <vt:lpstr>26_Thème Office</vt:lpstr>
      <vt:lpstr>33_Thème Office</vt:lpstr>
      <vt:lpstr>34_Thème Office</vt:lpstr>
      <vt:lpstr>30_Thème Office</vt:lpstr>
      <vt:lpstr>25_Thème Office</vt:lpstr>
      <vt:lpstr>29_Thème Office</vt:lpstr>
      <vt:lpstr>35_Thème Office</vt:lpstr>
      <vt:lpstr>31_Thème Office</vt:lpstr>
      <vt:lpstr>5_Thème Office</vt:lpstr>
      <vt:lpstr>6_Thème Office</vt:lpstr>
      <vt:lpstr>7_Thème Office</vt:lpstr>
      <vt:lpstr>8_Thème Office</vt:lpstr>
      <vt:lpstr>9_Thème Office</vt:lpstr>
      <vt:lpstr>27_Thème Office</vt:lpstr>
      <vt:lpstr>2_Thème Office</vt:lpstr>
      <vt:lpstr>28_Thème Office</vt:lpstr>
      <vt:lpstr>10_Thème Office</vt:lpstr>
      <vt:lpstr>ESPROMINHO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SCARXELL Nicolas</dc:creator>
  <cp:lastModifiedBy>SBarroso</cp:lastModifiedBy>
  <cp:revision>476</cp:revision>
  <dcterms:created xsi:type="dcterms:W3CDTF">2014-10-24T15:22:58Z</dcterms:created>
  <dcterms:modified xsi:type="dcterms:W3CDTF">2020-07-29T10:20:04Z</dcterms:modified>
</cp:coreProperties>
</file>